
<file path=[Content_Types].xml><?xml version="1.0" encoding="utf-8"?>
<Types xmlns="http://schemas.openxmlformats.org/package/2006/content-types">
  <Default Extension="png" ContentType="image/png"/>
  <Default Extension="bin" ContentType="application/vnd.openxmlformats-officedocument.oleObject"/>
  <Default Extension="m4a" ContentType="audio/mp4"/>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Lst>
  <p:notesMasterIdLst>
    <p:notesMasterId r:id="rId10"/>
  </p:notesMasterIdLst>
  <p:sldIdLst>
    <p:sldId id="257" r:id="rId4"/>
    <p:sldId id="258" r:id="rId5"/>
    <p:sldId id="259" r:id="rId6"/>
    <p:sldId id="260" r:id="rId7"/>
    <p:sldId id="261" r:id="rId8"/>
    <p:sldId id="26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75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presProps" Target="presProps.xml"/><Relationship Id="rId5" Type="http://schemas.openxmlformats.org/officeDocument/2006/relationships/slide" Target="slides/slide2.xml"/><Relationship Id="rId10"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image" Target="../media/image7.wmf"/><Relationship Id="rId7" Type="http://schemas.openxmlformats.org/officeDocument/2006/relationships/image" Target="../media/image11.wmf"/><Relationship Id="rId2" Type="http://schemas.openxmlformats.org/officeDocument/2006/relationships/image" Target="../media/image6.wmf"/><Relationship Id="rId1" Type="http://schemas.openxmlformats.org/officeDocument/2006/relationships/image" Target="../media/image5.wmf"/><Relationship Id="rId6" Type="http://schemas.openxmlformats.org/officeDocument/2006/relationships/image" Target="../media/image10.wmf"/><Relationship Id="rId11" Type="http://schemas.openxmlformats.org/officeDocument/2006/relationships/image" Target="../media/image15.wmf"/><Relationship Id="rId5" Type="http://schemas.openxmlformats.org/officeDocument/2006/relationships/image" Target="../media/image9.wmf"/><Relationship Id="rId10" Type="http://schemas.openxmlformats.org/officeDocument/2006/relationships/image" Target="../media/image14.wmf"/><Relationship Id="rId4" Type="http://schemas.openxmlformats.org/officeDocument/2006/relationships/image" Target="../media/image8.wmf"/><Relationship Id="rId9" Type="http://schemas.openxmlformats.org/officeDocument/2006/relationships/image" Target="../media/image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8D1FFD-7C24-4CB6-9F71-6EECFD71CE94}" type="datetimeFigureOut">
              <a:rPr lang="en-IN" smtClean="0"/>
              <a:t>04-04-2020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634E45-9CDD-465D-97D1-59DF239FCDD0}" type="slidenum">
              <a:rPr lang="en-IN" smtClean="0"/>
              <a:t>‹#›</a:t>
            </a:fld>
            <a:endParaRPr lang="en-IN"/>
          </a:p>
        </p:txBody>
      </p:sp>
    </p:spTree>
    <p:extLst>
      <p:ext uri="{BB962C8B-B14F-4D97-AF65-F5344CB8AC3E}">
        <p14:creationId xmlns:p14="http://schemas.microsoft.com/office/powerpoint/2010/main" val="1715570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49DC807-FC6B-4900-8516-7995B74F064C}" type="slidenum">
              <a:rPr kumimoji="0" 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3603655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1" y="2438401"/>
            <a:ext cx="12012084" cy="1052513"/>
            <a:chOff x="0" y="1536"/>
            <a:chExt cx="5675" cy="663"/>
          </a:xfrm>
        </p:grpSpPr>
        <p:grpSp>
          <p:nvGrpSpPr>
            <p:cNvPr id="5" name="Group 3"/>
            <p:cNvGrpSpPr>
              <a:grpSpLocks/>
            </p:cNvGrpSpPr>
            <p:nvPr/>
          </p:nvGrpSpPr>
          <p:grpSpPr bwMode="auto">
            <a:xfrm>
              <a:off x="183" y="1604"/>
              <a:ext cx="448"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200" b="1"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200" b="1"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grpSp>
        <p:grpSp>
          <p:nvGrpSpPr>
            <p:cNvPr id="6" name="Group 6"/>
            <p:cNvGrpSpPr>
              <a:grpSpLocks/>
            </p:cNvGrpSpPr>
            <p:nvPr/>
          </p:nvGrpSpPr>
          <p:grpSpPr bwMode="auto">
            <a:xfrm>
              <a:off x="261" y="1870"/>
              <a:ext cx="465"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200" b="1"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sp>
            <p:nvSpPr>
              <p:cNvPr id="11" name="Rectangle 8"/>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200" b="1"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200" b="1"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200" b="1"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200" b="1"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grpSp>
      <p:sp>
        <p:nvSpPr>
          <p:cNvPr id="14" name="Text Box 17"/>
          <p:cNvSpPr txBox="1">
            <a:spLocks noChangeArrowheads="1"/>
          </p:cNvSpPr>
          <p:nvPr userDrawn="1"/>
        </p:nvSpPr>
        <p:spPr bwMode="auto">
          <a:xfrm>
            <a:off x="0" y="6553200"/>
            <a:ext cx="2946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400" b="0" i="0" u="none" strike="noStrike" kern="1200" cap="none" spc="0" normalizeH="0" baseline="0" noProof="0" smtClean="0">
                <a:ln>
                  <a:noFill/>
                </a:ln>
                <a:solidFill>
                  <a:srgbClr val="000000"/>
                </a:solidFill>
                <a:effectLst/>
                <a:uLnTx/>
                <a:uFillTx/>
                <a:latin typeface="McGrawHill-Italic" pitchFamily="2" charset="0"/>
                <a:ea typeface="+mn-ea"/>
                <a:cs typeface="+mn-cs"/>
              </a:rPr>
              <a:t>McGraw-Hill</a:t>
            </a:r>
            <a:endParaRPr kumimoji="0" lang="en-US"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5" name="Text Box 18"/>
          <p:cNvSpPr txBox="1">
            <a:spLocks noChangeArrowheads="1"/>
          </p:cNvSpPr>
          <p:nvPr userDrawn="1"/>
        </p:nvSpPr>
        <p:spPr bwMode="auto">
          <a:xfrm>
            <a:off x="6096000" y="6553200"/>
            <a:ext cx="609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50000"/>
              </a:spcBef>
              <a:spcAft>
                <a:spcPct val="0"/>
              </a:spcAft>
              <a:buClrTx/>
              <a:buSzTx/>
              <a:buFontTx/>
              <a:buChar char="©"/>
              <a:tabLst/>
              <a:defRPr/>
            </a:pPr>
            <a:r>
              <a:rPr kumimoji="0" lang="en-US" altLang="en-US" sz="1400" b="0" i="0" u="none" strike="noStrike" kern="1200" cap="none" spc="0" normalizeH="0" baseline="0" noProof="0" smtClean="0">
                <a:ln>
                  <a:noFill/>
                </a:ln>
                <a:solidFill>
                  <a:srgbClr val="000000"/>
                </a:solidFill>
                <a:effectLst/>
                <a:uLnTx/>
                <a:uFillTx/>
                <a:latin typeface="McGrawHill-Italic" pitchFamily="2" charset="0"/>
                <a:ea typeface="+mn-ea"/>
                <a:cs typeface="+mn-cs"/>
              </a:rPr>
              <a:t>The McGraw-Hill Companies, Inc., 2000</a:t>
            </a:r>
            <a:endParaRPr kumimoji="0" lang="en-US"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210956" name="Rectangle 12"/>
          <p:cNvSpPr>
            <a:spLocks noGrp="1" noChangeArrowheads="1"/>
          </p:cNvSpPr>
          <p:nvPr>
            <p:ph type="ctrTitle"/>
          </p:nvPr>
        </p:nvSpPr>
        <p:spPr bwMode="auto">
          <a:xfrm>
            <a:off x="1320800" y="1676400"/>
            <a:ext cx="10363200" cy="14620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a:lvl1pPr>
          </a:lstStyle>
          <a:p>
            <a:pPr lvl="0"/>
            <a:r>
              <a:rPr lang="en-US" noProof="0" smtClean="0"/>
              <a:t>Click to edit Master title style</a:t>
            </a:r>
          </a:p>
        </p:txBody>
      </p:sp>
      <p:sp>
        <p:nvSpPr>
          <p:cNvPr id="210957" name="Rectangle 13"/>
          <p:cNvSpPr>
            <a:spLocks noGrp="1" noChangeArrowheads="1"/>
          </p:cNvSpPr>
          <p:nvPr>
            <p:ph type="subTitle" idx="1"/>
          </p:nvPr>
        </p:nvSpPr>
        <p:spPr bwMode="auto">
          <a:xfrm>
            <a:off x="1828800" y="3886200"/>
            <a:ext cx="8534400" cy="17526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a:buFont typeface="Wingdings" panose="05000000000000000000" pitchFamily="2" charset="2"/>
              <a:buNone/>
              <a:defRPr/>
            </a:lvl1pPr>
          </a:lstStyle>
          <a:p>
            <a:pPr lvl="0"/>
            <a:r>
              <a:rPr lang="en-US" noProof="0" smtClean="0"/>
              <a:t>Click to edit Master subtitle style</a:t>
            </a:r>
          </a:p>
        </p:txBody>
      </p:sp>
      <p:sp>
        <p:nvSpPr>
          <p:cNvPr id="16" name="Date Placeholder 15"/>
          <p:cNvSpPr>
            <a:spLocks noGrp="1" noChangeArrowheads="1"/>
          </p:cNvSpPr>
          <p:nvPr>
            <p:ph type="dt" sz="half" idx="10"/>
          </p:nvPr>
        </p:nvSpPr>
        <p:spPr bwMode="auto">
          <a:xfrm>
            <a:off x="1320800" y="6248400"/>
            <a:ext cx="25400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b="0">
                <a:solidFill>
                  <a:schemeClr val="bg2"/>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1C1C1C"/>
              </a:solidFill>
              <a:effectLst/>
              <a:uLnTx/>
              <a:uFillTx/>
              <a:latin typeface="Tahoma"/>
              <a:ea typeface="+mn-ea"/>
              <a:cs typeface="+mn-cs"/>
            </a:endParaRPr>
          </a:p>
        </p:txBody>
      </p:sp>
      <p:sp>
        <p:nvSpPr>
          <p:cNvPr id="17" name="Footer Placeholder 16"/>
          <p:cNvSpPr>
            <a:spLocks noGrp="1" noChangeArrowheads="1"/>
          </p:cNvSpPr>
          <p:nvPr>
            <p:ph type="ftr" sz="quarter" idx="11"/>
          </p:nvPr>
        </p:nvSpPr>
        <p:spPr bwMode="auto">
          <a:xfrm>
            <a:off x="4572000" y="6248400"/>
            <a:ext cx="38608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b="0">
                <a:solidFill>
                  <a:schemeClr val="bg2"/>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1C1C1C"/>
              </a:solidFill>
              <a:effectLst/>
              <a:uLnTx/>
              <a:uFillTx/>
              <a:latin typeface="Tahoma"/>
              <a:ea typeface="+mn-ea"/>
              <a:cs typeface="+mn-cs"/>
            </a:endParaRPr>
          </a:p>
        </p:txBody>
      </p:sp>
      <p:sp>
        <p:nvSpPr>
          <p:cNvPr id="18" name="Rectangle 17"/>
          <p:cNvSpPr>
            <a:spLocks noGrp="1" noChangeArrowheads="1"/>
          </p:cNvSpPr>
          <p:nvPr>
            <p:ph type="sldNum" sz="quarter" idx="12"/>
          </p:nvPr>
        </p:nvSpPr>
        <p:spPr>
          <a:xfrm>
            <a:off x="9144000" y="6248400"/>
            <a:ext cx="2540000" cy="457200"/>
          </a:xfrm>
        </p:spPr>
        <p:txBody>
          <a:bodyPr/>
          <a:lstStyle>
            <a:lvl1pPr algn="r">
              <a:defRPr sz="1400" b="0">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7A3B163-8AE9-4167-9763-F62CD1B83CB0}" type="slidenum">
              <a:rPr kumimoji="0" lang="en-US" sz="1400" b="0" i="0" u="none" strike="noStrike" kern="1200" cap="none" spc="0" normalizeH="0" baseline="0" noProof="0">
                <a:ln>
                  <a:noFill/>
                </a:ln>
                <a:solidFill>
                  <a:srgbClr val="1C1C1C"/>
                </a:solidFill>
                <a:effectLst/>
                <a:uLnTx/>
                <a:uFillTx/>
                <a:latin typeface="Tahom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1C1C1C"/>
              </a:solidFill>
              <a:effectLst/>
              <a:uLnTx/>
              <a:uFillTx/>
              <a:latin typeface="Tahoma"/>
              <a:ea typeface="+mn-ea"/>
              <a:cs typeface="+mn-cs"/>
            </a:endParaRPr>
          </a:p>
        </p:txBody>
      </p:sp>
    </p:spTree>
    <p:extLst>
      <p:ext uri="{BB962C8B-B14F-4D97-AF65-F5344CB8AC3E}">
        <p14:creationId xmlns:p14="http://schemas.microsoft.com/office/powerpoint/2010/main" val="4144050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6"/>
          <p:cNvSpPr>
            <a:spLocks noGrp="1" noChangeArrowheads="1"/>
          </p:cNvSpPr>
          <p:nvPr>
            <p:ph type="sldNum" sz="quarter"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C1C1C"/>
                </a:solidFill>
                <a:effectLst/>
                <a:uLnTx/>
                <a:uFillTx/>
                <a:latin typeface="Tahoma"/>
                <a:ea typeface="+mn-ea"/>
                <a:cs typeface="+mn-cs"/>
              </a:rPr>
              <a:t>18.</a:t>
            </a:r>
            <a:fld id="{585E03B1-24C6-42E3-A4B6-F796598A06BA}" type="slidenum">
              <a:rPr kumimoji="0" lang="en-US" sz="1200" b="0" i="0" u="none" strike="noStrike" kern="1200" cap="none" spc="0" normalizeH="0" baseline="0" noProof="0">
                <a:ln>
                  <a:noFill/>
                </a:ln>
                <a:solidFill>
                  <a:srgbClr val="1C1C1C"/>
                </a:solidFill>
                <a:effectLst/>
                <a:uLnTx/>
                <a:uFillTx/>
                <a:latin typeface="Tahom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1C1C1C"/>
              </a:solidFill>
              <a:effectLst/>
              <a:uLnTx/>
              <a:uFillTx/>
              <a:latin typeface="Tahoma"/>
              <a:ea typeface="+mn-ea"/>
              <a:cs typeface="+mn-cs"/>
            </a:endParaRPr>
          </a:p>
        </p:txBody>
      </p:sp>
    </p:spTree>
    <p:extLst>
      <p:ext uri="{BB962C8B-B14F-4D97-AF65-F5344CB8AC3E}">
        <p14:creationId xmlns:p14="http://schemas.microsoft.com/office/powerpoint/2010/main" val="3594306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1" y="365125"/>
            <a:ext cx="7683500" cy="58118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6"/>
          <p:cNvSpPr>
            <a:spLocks noGrp="1" noChangeArrowheads="1"/>
          </p:cNvSpPr>
          <p:nvPr>
            <p:ph type="sldNum" sz="quarter"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C1C1C"/>
                </a:solidFill>
                <a:effectLst/>
                <a:uLnTx/>
                <a:uFillTx/>
                <a:latin typeface="Tahoma"/>
                <a:ea typeface="+mn-ea"/>
                <a:cs typeface="+mn-cs"/>
              </a:rPr>
              <a:t>18.</a:t>
            </a:r>
            <a:fld id="{FEBA40FB-1C69-4A44-89E8-8BC33D805EF1}" type="slidenum">
              <a:rPr kumimoji="0" lang="en-US" sz="1200" b="0" i="0" u="none" strike="noStrike" kern="1200" cap="none" spc="0" normalizeH="0" baseline="0" noProof="0">
                <a:ln>
                  <a:noFill/>
                </a:ln>
                <a:solidFill>
                  <a:srgbClr val="1C1C1C"/>
                </a:solidFill>
                <a:effectLst/>
                <a:uLnTx/>
                <a:uFillTx/>
                <a:latin typeface="Tahom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1C1C1C"/>
              </a:solidFill>
              <a:effectLst/>
              <a:uLnTx/>
              <a:uFillTx/>
              <a:latin typeface="Tahoma"/>
              <a:ea typeface="+mn-ea"/>
              <a:cs typeface="+mn-cs"/>
            </a:endParaRPr>
          </a:p>
        </p:txBody>
      </p:sp>
    </p:spTree>
    <p:extLst>
      <p:ext uri="{BB962C8B-B14F-4D97-AF65-F5344CB8AC3E}">
        <p14:creationId xmlns:p14="http://schemas.microsoft.com/office/powerpoint/2010/main" val="27789331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6"/>
          <p:cNvSpPr>
            <a:spLocks noGrp="1" noChangeArrowheads="1"/>
          </p:cNvSpPr>
          <p:nvPr>
            <p:ph type="sldNum" sz="quarter" idx="10"/>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111FA0B-C805-4651-A3B3-22B717734FA6}" type="slidenum">
              <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2000922910"/>
      </p:ext>
    </p:extLst>
  </p:cSld>
  <p:clrMapOvr>
    <a:masterClrMapping/>
  </p:clrMapOvr>
  <p:transition>
    <p:strips dir="r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712A20F-D537-4E6F-B114-7BCA118866F6}" type="slidenum">
              <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3756663915"/>
      </p:ext>
    </p:extLst>
  </p:cSld>
  <p:clrMapOvr>
    <a:masterClrMapping/>
  </p:clrMapOvr>
  <p:transition>
    <p:strips dir="rd"/>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69CA574-6EA7-4AE9-B859-5BC5AAF4E9CF}" type="slidenum">
              <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2807991577"/>
      </p:ext>
    </p:extLst>
  </p:cSld>
  <p:clrMapOvr>
    <a:masterClrMapping/>
  </p:clrMapOvr>
  <p:transition>
    <p:strips dir="r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447800"/>
            <a:ext cx="5181600" cy="541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447800"/>
            <a:ext cx="5181600" cy="541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497F4B2-C3A2-4E88-8AD8-02FD71550533}" type="slidenum">
              <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1490298108"/>
      </p:ext>
    </p:extLst>
  </p:cSld>
  <p:clrMapOvr>
    <a:masterClrMapping/>
  </p:clrMapOvr>
  <p:transition>
    <p:strips dir="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sldNum" sz="quarter" idx="10"/>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2439351-DEA6-478C-871B-51B867EED1CD}" type="slidenum">
              <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1190652186"/>
      </p:ext>
    </p:extLst>
  </p:cSld>
  <p:clrMapOvr>
    <a:masterClrMapping/>
  </p:clrMapOvr>
  <p:transition>
    <p:strips dir="rd"/>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B9ABCAD-2F81-4927-937D-C48404DF0517}" type="slidenum">
              <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1009812423"/>
      </p:ext>
    </p:extLst>
  </p:cSld>
  <p:clrMapOvr>
    <a:masterClrMapping/>
  </p:clrMapOvr>
  <p:transition>
    <p:strips dir="rd"/>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51AB611-B0AD-4ACB-8C2C-62AA7A9A9F73}" type="slidenum">
              <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2395619086"/>
      </p:ext>
    </p:extLst>
  </p:cSld>
  <p:clrMapOvr>
    <a:masterClrMapping/>
  </p:clrMapOvr>
  <p:transition>
    <p:strips dir="rd"/>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1DBD41F-1801-45A4-AC4F-0E40D35F1A15}" type="slidenum">
              <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2581376620"/>
      </p:ext>
    </p:extLst>
  </p:cSld>
  <p:clrMapOvr>
    <a:masterClrMapping/>
  </p:clrMapOvr>
  <p:transition>
    <p:strips dir="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6"/>
          <p:cNvSpPr>
            <a:spLocks noGrp="1" noChangeArrowheads="1"/>
          </p:cNvSpPr>
          <p:nvPr>
            <p:ph type="sldNum" sz="quarter"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C1C1C"/>
                </a:solidFill>
                <a:effectLst/>
                <a:uLnTx/>
                <a:uFillTx/>
                <a:latin typeface="Tahoma"/>
                <a:ea typeface="+mn-ea"/>
                <a:cs typeface="+mn-cs"/>
              </a:rPr>
              <a:t>18.</a:t>
            </a:r>
            <a:fld id="{85A5569C-200F-4BDE-A27A-30563E56EA0C}" type="slidenum">
              <a:rPr kumimoji="0" lang="en-US" sz="1200" b="0" i="0" u="none" strike="noStrike" kern="1200" cap="none" spc="0" normalizeH="0" baseline="0" noProof="0">
                <a:ln>
                  <a:noFill/>
                </a:ln>
                <a:solidFill>
                  <a:srgbClr val="1C1C1C"/>
                </a:solidFill>
                <a:effectLst/>
                <a:uLnTx/>
                <a:uFillTx/>
                <a:latin typeface="Tahom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1C1C1C"/>
              </a:solidFill>
              <a:effectLst/>
              <a:uLnTx/>
              <a:uFillTx/>
              <a:latin typeface="Tahoma"/>
              <a:ea typeface="+mn-ea"/>
              <a:cs typeface="+mn-cs"/>
            </a:endParaRPr>
          </a:p>
        </p:txBody>
      </p:sp>
    </p:spTree>
    <p:extLst>
      <p:ext uri="{BB962C8B-B14F-4D97-AF65-F5344CB8AC3E}">
        <p14:creationId xmlns:p14="http://schemas.microsoft.com/office/powerpoint/2010/main" val="471767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ED9766C-43BE-46DE-848A-30280ABEF7E3}" type="slidenum">
              <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3322616101"/>
      </p:ext>
    </p:extLst>
  </p:cSld>
  <p:clrMapOvr>
    <a:masterClrMapping/>
  </p:clrMapOvr>
  <p:transition>
    <p:strips dir="rd"/>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1FBFAEF-6BEC-4D3D-836E-6CB9980B16A2}" type="slidenum">
              <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947328223"/>
      </p:ext>
    </p:extLst>
  </p:cSld>
  <p:clrMapOvr>
    <a:masterClrMapping/>
  </p:clrMapOvr>
  <p:transition>
    <p:strips dir="rd"/>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534400" y="381000"/>
            <a:ext cx="2641600" cy="6477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381000"/>
            <a:ext cx="7721600" cy="6477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C206947-B96F-4873-83BB-954656B91A11}" type="slidenum">
              <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1813362128"/>
      </p:ext>
    </p:extLst>
  </p:cSld>
  <p:clrMapOvr>
    <a:masterClrMapping/>
  </p:clrMapOvr>
  <p:transition>
    <p:strips dir="rd"/>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759182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747423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6872919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3694676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315589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664160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167300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a:prstGeom prst="rect">
            <a:avLst/>
          </a:prstGeo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4"/>
            <a:ext cx="105156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Rectangle 16"/>
          <p:cNvSpPr>
            <a:spLocks noGrp="1" noChangeArrowheads="1"/>
          </p:cNvSpPr>
          <p:nvPr>
            <p:ph type="sldNum" sz="quarter"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C1C1C"/>
                </a:solidFill>
                <a:effectLst/>
                <a:uLnTx/>
                <a:uFillTx/>
                <a:latin typeface="Tahoma"/>
                <a:ea typeface="+mn-ea"/>
                <a:cs typeface="+mn-cs"/>
              </a:rPr>
              <a:t>18.</a:t>
            </a:r>
            <a:fld id="{283B99B4-D54A-43CD-AED9-FEA1B502FEDC}" type="slidenum">
              <a:rPr kumimoji="0" lang="en-US" sz="1200" b="0" i="0" u="none" strike="noStrike" kern="1200" cap="none" spc="0" normalizeH="0" baseline="0" noProof="0">
                <a:ln>
                  <a:noFill/>
                </a:ln>
                <a:solidFill>
                  <a:srgbClr val="1C1C1C"/>
                </a:solidFill>
                <a:effectLst/>
                <a:uLnTx/>
                <a:uFillTx/>
                <a:latin typeface="Tahom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1C1C1C"/>
              </a:solidFill>
              <a:effectLst/>
              <a:uLnTx/>
              <a:uFillTx/>
              <a:latin typeface="Tahoma"/>
              <a:ea typeface="+mn-ea"/>
              <a:cs typeface="+mn-cs"/>
            </a:endParaRPr>
          </a:p>
        </p:txBody>
      </p:sp>
    </p:spTree>
    <p:extLst>
      <p:ext uri="{BB962C8B-B14F-4D97-AF65-F5344CB8AC3E}">
        <p14:creationId xmlns:p14="http://schemas.microsoft.com/office/powerpoint/2010/main" val="33998747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7333134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110918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9233345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4209289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IN"/>
          </a:p>
        </p:txBody>
      </p:sp>
      <p:sp>
        <p:nvSpPr>
          <p:cNvPr id="3" name="Content Placeholder 2"/>
          <p:cNvSpPr>
            <a:spLocks noGrp="1"/>
          </p:cNvSpPr>
          <p:nvPr>
            <p:ph sz="half" idx="1"/>
          </p:nvPr>
        </p:nvSpPr>
        <p:spPr>
          <a:xfrm>
            <a:off x="609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6197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EBA163F-A134-4D7D-B1CB-F572D3BCC7E1}" type="slidenum">
              <a:rPr kumimoji="0" lang="en-US" alt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alt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14736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562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825625"/>
            <a:ext cx="51562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6"/>
          <p:cNvSpPr>
            <a:spLocks noGrp="1" noChangeArrowheads="1"/>
          </p:cNvSpPr>
          <p:nvPr>
            <p:ph type="sldNum" sz="quarter"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C1C1C"/>
                </a:solidFill>
                <a:effectLst/>
                <a:uLnTx/>
                <a:uFillTx/>
                <a:latin typeface="Tahoma"/>
                <a:ea typeface="+mn-ea"/>
                <a:cs typeface="+mn-cs"/>
              </a:rPr>
              <a:t>18.</a:t>
            </a:r>
            <a:fld id="{27FE584C-7C79-4593-AC07-7FE7B10E1672}" type="slidenum">
              <a:rPr kumimoji="0" lang="en-US" sz="1200" b="0" i="0" u="none" strike="noStrike" kern="1200" cap="none" spc="0" normalizeH="0" baseline="0" noProof="0">
                <a:ln>
                  <a:noFill/>
                </a:ln>
                <a:solidFill>
                  <a:srgbClr val="1C1C1C"/>
                </a:solidFill>
                <a:effectLst/>
                <a:uLnTx/>
                <a:uFillTx/>
                <a:latin typeface="Tahom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1C1C1C"/>
              </a:solidFill>
              <a:effectLst/>
              <a:uLnTx/>
              <a:uFillTx/>
              <a:latin typeface="Tahoma"/>
              <a:ea typeface="+mn-ea"/>
              <a:cs typeface="+mn-cs"/>
            </a:endParaRPr>
          </a:p>
        </p:txBody>
      </p:sp>
    </p:spTree>
    <p:extLst>
      <p:ext uri="{BB962C8B-B14F-4D97-AF65-F5344CB8AC3E}">
        <p14:creationId xmlns:p14="http://schemas.microsoft.com/office/powerpoint/2010/main" val="1485243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8" y="1681163"/>
            <a:ext cx="5158316"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40318" y="2505075"/>
            <a:ext cx="5158316" cy="36845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717" cy="36845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6"/>
          <p:cNvSpPr>
            <a:spLocks noGrp="1" noChangeArrowheads="1"/>
          </p:cNvSpPr>
          <p:nvPr>
            <p:ph type="sldNum" sz="quarter"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C1C1C"/>
                </a:solidFill>
                <a:effectLst/>
                <a:uLnTx/>
                <a:uFillTx/>
                <a:latin typeface="Tahoma"/>
                <a:ea typeface="+mn-ea"/>
                <a:cs typeface="+mn-cs"/>
              </a:rPr>
              <a:t>18.</a:t>
            </a:r>
            <a:fld id="{E5F01ECB-E7B1-465B-8F89-5B3A616CD7F1}" type="slidenum">
              <a:rPr kumimoji="0" lang="en-US" sz="1200" b="0" i="0" u="none" strike="noStrike" kern="1200" cap="none" spc="0" normalizeH="0" baseline="0" noProof="0">
                <a:ln>
                  <a:noFill/>
                </a:ln>
                <a:solidFill>
                  <a:srgbClr val="1C1C1C"/>
                </a:solidFill>
                <a:effectLst/>
                <a:uLnTx/>
                <a:uFillTx/>
                <a:latin typeface="Tahom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1C1C1C"/>
              </a:solidFill>
              <a:effectLst/>
              <a:uLnTx/>
              <a:uFillTx/>
              <a:latin typeface="Tahoma"/>
              <a:ea typeface="+mn-ea"/>
              <a:cs typeface="+mn-cs"/>
            </a:endParaRPr>
          </a:p>
        </p:txBody>
      </p:sp>
    </p:spTree>
    <p:extLst>
      <p:ext uri="{BB962C8B-B14F-4D97-AF65-F5344CB8AC3E}">
        <p14:creationId xmlns:p14="http://schemas.microsoft.com/office/powerpoint/2010/main" val="4058411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a:prstGeom prst="rect">
            <a:avLst/>
          </a:prstGeom>
        </p:spPr>
        <p:txBody>
          <a:bodyPr/>
          <a:lstStyle/>
          <a:p>
            <a:r>
              <a:rPr lang="en-US" smtClean="0"/>
              <a:t>Click to edit Master title style</a:t>
            </a:r>
            <a:endParaRPr lang="en-US"/>
          </a:p>
        </p:txBody>
      </p:sp>
      <p:sp>
        <p:nvSpPr>
          <p:cNvPr id="3" name="Rectangle 16"/>
          <p:cNvSpPr>
            <a:spLocks noGrp="1" noChangeArrowheads="1"/>
          </p:cNvSpPr>
          <p:nvPr>
            <p:ph type="sldNum" sz="quarter"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C1C1C"/>
                </a:solidFill>
                <a:effectLst/>
                <a:uLnTx/>
                <a:uFillTx/>
                <a:latin typeface="Tahoma"/>
                <a:ea typeface="+mn-ea"/>
                <a:cs typeface="+mn-cs"/>
              </a:rPr>
              <a:t>18.</a:t>
            </a:r>
            <a:fld id="{B8316A09-15C5-4C8F-9C66-F842BAF932F8}" type="slidenum">
              <a:rPr kumimoji="0" lang="en-US" sz="1200" b="0" i="0" u="none" strike="noStrike" kern="1200" cap="none" spc="0" normalizeH="0" baseline="0" noProof="0">
                <a:ln>
                  <a:noFill/>
                </a:ln>
                <a:solidFill>
                  <a:srgbClr val="1C1C1C"/>
                </a:solidFill>
                <a:effectLst/>
                <a:uLnTx/>
                <a:uFillTx/>
                <a:latin typeface="Tahom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1C1C1C"/>
              </a:solidFill>
              <a:effectLst/>
              <a:uLnTx/>
              <a:uFillTx/>
              <a:latin typeface="Tahoma"/>
              <a:ea typeface="+mn-ea"/>
              <a:cs typeface="+mn-cs"/>
            </a:endParaRPr>
          </a:p>
        </p:txBody>
      </p:sp>
    </p:spTree>
    <p:extLst>
      <p:ext uri="{BB962C8B-B14F-4D97-AF65-F5344CB8AC3E}">
        <p14:creationId xmlns:p14="http://schemas.microsoft.com/office/powerpoint/2010/main" val="1423653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p:cNvSpPr>
            <a:spLocks noGrp="1" noChangeArrowheads="1"/>
          </p:cNvSpPr>
          <p:nvPr>
            <p:ph type="sldNum" sz="quarter"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C1C1C"/>
                </a:solidFill>
                <a:effectLst/>
                <a:uLnTx/>
                <a:uFillTx/>
                <a:latin typeface="Tahoma"/>
                <a:ea typeface="+mn-ea"/>
                <a:cs typeface="+mn-cs"/>
              </a:rPr>
              <a:t>18.</a:t>
            </a:r>
            <a:fld id="{62DA8001-3D64-4779-B334-516BBCCDE73B}" type="slidenum">
              <a:rPr kumimoji="0" lang="en-US" sz="1200" b="0" i="0" u="none" strike="noStrike" kern="1200" cap="none" spc="0" normalizeH="0" baseline="0" noProof="0">
                <a:ln>
                  <a:noFill/>
                </a:ln>
                <a:solidFill>
                  <a:srgbClr val="1C1C1C"/>
                </a:solidFill>
                <a:effectLst/>
                <a:uLnTx/>
                <a:uFillTx/>
                <a:latin typeface="Tahom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1C1C1C"/>
              </a:solidFill>
              <a:effectLst/>
              <a:uLnTx/>
              <a:uFillTx/>
              <a:latin typeface="Tahoma"/>
              <a:ea typeface="+mn-ea"/>
              <a:cs typeface="+mn-cs"/>
            </a:endParaRPr>
          </a:p>
        </p:txBody>
      </p:sp>
    </p:spTree>
    <p:extLst>
      <p:ext uri="{BB962C8B-B14F-4D97-AF65-F5344CB8AC3E}">
        <p14:creationId xmlns:p14="http://schemas.microsoft.com/office/powerpoint/2010/main" val="400102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a:prstGeom prst="rect">
            <a:avLst/>
          </a:prstGeo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6"/>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Rectangle 16"/>
          <p:cNvSpPr>
            <a:spLocks noGrp="1" noChangeArrowheads="1"/>
          </p:cNvSpPr>
          <p:nvPr>
            <p:ph type="sldNum" sz="quarter"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C1C1C"/>
                </a:solidFill>
                <a:effectLst/>
                <a:uLnTx/>
                <a:uFillTx/>
                <a:latin typeface="Tahoma"/>
                <a:ea typeface="+mn-ea"/>
                <a:cs typeface="+mn-cs"/>
              </a:rPr>
              <a:t>18.</a:t>
            </a:r>
            <a:fld id="{AE732595-1FC8-44CD-8226-BE5B586A7A98}" type="slidenum">
              <a:rPr kumimoji="0" lang="en-US" sz="1200" b="0" i="0" u="none" strike="noStrike" kern="1200" cap="none" spc="0" normalizeH="0" baseline="0" noProof="0">
                <a:ln>
                  <a:noFill/>
                </a:ln>
                <a:solidFill>
                  <a:srgbClr val="1C1C1C"/>
                </a:solidFill>
                <a:effectLst/>
                <a:uLnTx/>
                <a:uFillTx/>
                <a:latin typeface="Tahom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1C1C1C"/>
              </a:solidFill>
              <a:effectLst/>
              <a:uLnTx/>
              <a:uFillTx/>
              <a:latin typeface="Tahoma"/>
              <a:ea typeface="+mn-ea"/>
              <a:cs typeface="+mn-cs"/>
            </a:endParaRPr>
          </a:p>
        </p:txBody>
      </p:sp>
    </p:spTree>
    <p:extLst>
      <p:ext uri="{BB962C8B-B14F-4D97-AF65-F5344CB8AC3E}">
        <p14:creationId xmlns:p14="http://schemas.microsoft.com/office/powerpoint/2010/main" val="1972890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a:prstGeom prst="rect">
            <a:avLst/>
          </a:prstGeo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6"/>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Rectangle 16"/>
          <p:cNvSpPr>
            <a:spLocks noGrp="1" noChangeArrowheads="1"/>
          </p:cNvSpPr>
          <p:nvPr>
            <p:ph type="sldNum" sz="quarter"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C1C1C"/>
                </a:solidFill>
                <a:effectLst/>
                <a:uLnTx/>
                <a:uFillTx/>
                <a:latin typeface="Tahoma"/>
                <a:ea typeface="+mn-ea"/>
                <a:cs typeface="+mn-cs"/>
              </a:rPr>
              <a:t>18.</a:t>
            </a:r>
            <a:fld id="{13B448DC-0C49-4531-AEF4-CAC495B67C1E}" type="slidenum">
              <a:rPr kumimoji="0" lang="en-US" sz="1200" b="0" i="0" u="none" strike="noStrike" kern="1200" cap="none" spc="0" normalizeH="0" baseline="0" noProof="0">
                <a:ln>
                  <a:noFill/>
                </a:ln>
                <a:solidFill>
                  <a:srgbClr val="1C1C1C"/>
                </a:solidFill>
                <a:effectLst/>
                <a:uLnTx/>
                <a:uFillTx/>
                <a:latin typeface="Tahom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1C1C1C"/>
              </a:solidFill>
              <a:effectLst/>
              <a:uLnTx/>
              <a:uFillTx/>
              <a:latin typeface="Tahoma"/>
              <a:ea typeface="+mn-ea"/>
              <a:cs typeface="+mn-cs"/>
            </a:endParaRPr>
          </a:p>
        </p:txBody>
      </p:sp>
    </p:spTree>
    <p:extLst>
      <p:ext uri="{BB962C8B-B14F-4D97-AF65-F5344CB8AC3E}">
        <p14:creationId xmlns:p14="http://schemas.microsoft.com/office/powerpoint/2010/main" val="2666610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6" name="Rectangle 16"/>
          <p:cNvSpPr>
            <a:spLocks noGrp="1" noChangeArrowheads="1"/>
          </p:cNvSpPr>
          <p:nvPr>
            <p:ph type="sldNum" sz="quarter" idx="4"/>
          </p:nvPr>
        </p:nvSpPr>
        <p:spPr bwMode="auto">
          <a:xfrm>
            <a:off x="0" y="64008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solidFill>
                  <a:schemeClr val="bg2"/>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1C1C1C"/>
                </a:solidFill>
                <a:effectLst/>
                <a:uLnTx/>
                <a:uFillTx/>
                <a:latin typeface="Arial" panose="020B0604020202020204" pitchFamily="34" charset="0"/>
                <a:ea typeface="+mn-ea"/>
                <a:cs typeface="+mn-cs"/>
              </a:rPr>
              <a:t>18.</a:t>
            </a:r>
            <a:fld id="{2758F09F-6355-49BB-A1B5-E87EEBC48356}" type="slidenum">
              <a:rPr kumimoji="0" lang="en-US" sz="1200" b="1" i="0" u="none" strike="noStrike" kern="1200" cap="none" spc="0" normalizeH="0" baseline="0" noProof="0">
                <a:ln>
                  <a:noFill/>
                </a:ln>
                <a:solidFill>
                  <a:srgbClr val="1C1C1C"/>
                </a:solidFill>
                <a:effectLst/>
                <a:uLnTx/>
                <a:uFillTx/>
                <a:latin typeface="Arial" panose="020B0604020202020204" pitchFamily="34"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US" sz="1200" b="1" i="0" u="none" strike="noStrike" kern="1200" cap="none" spc="0" normalizeH="0" baseline="0" noProof="0">
              <a:ln>
                <a:noFill/>
              </a:ln>
              <a:solidFill>
                <a:srgbClr val="1C1C1C"/>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6588023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defRPr>
      </a:lvl2pPr>
      <a:lvl3pPr algn="l" rtl="0" eaLnBrk="0" fontAlgn="base" hangingPunct="0">
        <a:spcBef>
          <a:spcPct val="0"/>
        </a:spcBef>
        <a:spcAft>
          <a:spcPct val="0"/>
        </a:spcAft>
        <a:defRPr sz="4400">
          <a:solidFill>
            <a:schemeClr val="tx2"/>
          </a:solidFill>
          <a:latin typeface="Tahoma" panose="020B0604030504040204" pitchFamily="34" charset="0"/>
        </a:defRPr>
      </a:lvl3pPr>
      <a:lvl4pPr algn="l" rtl="0" eaLnBrk="0" fontAlgn="base" hangingPunct="0">
        <a:spcBef>
          <a:spcPct val="0"/>
        </a:spcBef>
        <a:spcAft>
          <a:spcPct val="0"/>
        </a:spcAft>
        <a:defRPr sz="4400">
          <a:solidFill>
            <a:schemeClr val="tx2"/>
          </a:solidFill>
          <a:latin typeface="Tahoma" panose="020B0604030504040204" pitchFamily="34" charset="0"/>
        </a:defRPr>
      </a:lvl4pPr>
      <a:lvl5pPr algn="l" rtl="0" eaLnBrk="0" fontAlgn="base" hangingPunct="0">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rgbClr val="00FF00"/>
            </a:gs>
          </a:gsLst>
          <a:lin ang="27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11200" y="3810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09600" y="1447800"/>
            <a:ext cx="105664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030" name="Rectangle 6"/>
          <p:cNvSpPr>
            <a:spLocks noGrp="1" noChangeArrowheads="1"/>
          </p:cNvSpPr>
          <p:nvPr>
            <p:ph type="sldNum" sz="quarter" idx="4"/>
          </p:nvPr>
        </p:nvSpPr>
        <p:spPr bwMode="auto">
          <a:xfrm>
            <a:off x="9652000" y="64008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0000"/>
                </a:solidFill>
                <a:effectLst/>
                <a:latin typeface="Times New Roman" panose="02020603050405020304" pitchFamily="18" charset="0"/>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2DA909FA-CA88-4B66-B26B-BF8C6BC1C680}" type="slidenum">
              <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251599010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strips dir="rd"/>
  </p:transition>
  <p:hf hdr="0" ftr="0" dt="0"/>
  <p:txStyles>
    <p:titleStyle>
      <a:lvl1pPr algn="ctr" rtl="0" eaLnBrk="0" fontAlgn="base" hangingPunct="0">
        <a:spcBef>
          <a:spcPct val="0"/>
        </a:spcBef>
        <a:spcAft>
          <a:spcPct val="0"/>
        </a:spcAft>
        <a:defRPr sz="3600" i="1" u="sng" kern="1200">
          <a:solidFill>
            <a:srgbClr val="CC0000"/>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600" i="1" u="sng">
          <a:solidFill>
            <a:srgbClr val="CC0000"/>
          </a:solidFill>
          <a:effectLst>
            <a:outerShdw blurRad="38100" dist="38100" dir="2700000" algn="tl">
              <a:srgbClr val="000000"/>
            </a:outerShdw>
          </a:effectLst>
          <a:latin typeface="Arial Black" panose="020B0A04020102020204" pitchFamily="34" charset="0"/>
        </a:defRPr>
      </a:lvl2pPr>
      <a:lvl3pPr algn="ctr" rtl="0" eaLnBrk="0" fontAlgn="base" hangingPunct="0">
        <a:spcBef>
          <a:spcPct val="0"/>
        </a:spcBef>
        <a:spcAft>
          <a:spcPct val="0"/>
        </a:spcAft>
        <a:defRPr sz="3600" i="1" u="sng">
          <a:solidFill>
            <a:srgbClr val="CC0000"/>
          </a:solidFill>
          <a:effectLst>
            <a:outerShdw blurRad="38100" dist="38100" dir="2700000" algn="tl">
              <a:srgbClr val="000000"/>
            </a:outerShdw>
          </a:effectLst>
          <a:latin typeface="Arial Black" panose="020B0A04020102020204" pitchFamily="34" charset="0"/>
        </a:defRPr>
      </a:lvl3pPr>
      <a:lvl4pPr algn="ctr" rtl="0" eaLnBrk="0" fontAlgn="base" hangingPunct="0">
        <a:spcBef>
          <a:spcPct val="0"/>
        </a:spcBef>
        <a:spcAft>
          <a:spcPct val="0"/>
        </a:spcAft>
        <a:defRPr sz="3600" i="1" u="sng">
          <a:solidFill>
            <a:srgbClr val="CC0000"/>
          </a:solidFill>
          <a:effectLst>
            <a:outerShdw blurRad="38100" dist="38100" dir="2700000" algn="tl">
              <a:srgbClr val="000000"/>
            </a:outerShdw>
          </a:effectLst>
          <a:latin typeface="Arial Black" panose="020B0A04020102020204" pitchFamily="34" charset="0"/>
        </a:defRPr>
      </a:lvl4pPr>
      <a:lvl5pPr algn="ctr" rtl="0" eaLnBrk="0" fontAlgn="base" hangingPunct="0">
        <a:spcBef>
          <a:spcPct val="0"/>
        </a:spcBef>
        <a:spcAft>
          <a:spcPct val="0"/>
        </a:spcAft>
        <a:defRPr sz="3600" i="1" u="sng">
          <a:solidFill>
            <a:srgbClr val="CC0000"/>
          </a:solidFill>
          <a:effectLst>
            <a:outerShdw blurRad="38100" dist="38100" dir="2700000" algn="tl">
              <a:srgbClr val="000000"/>
            </a:outerShdw>
          </a:effectLst>
          <a:latin typeface="Arial Black" panose="020B0A04020102020204" pitchFamily="34" charset="0"/>
        </a:defRPr>
      </a:lvl5pPr>
      <a:lvl6pPr marL="457200" algn="ctr" rtl="0" eaLnBrk="0" fontAlgn="base" hangingPunct="0">
        <a:spcBef>
          <a:spcPct val="0"/>
        </a:spcBef>
        <a:spcAft>
          <a:spcPct val="0"/>
        </a:spcAft>
        <a:defRPr sz="3600" i="1" u="sng">
          <a:solidFill>
            <a:srgbClr val="CC0000"/>
          </a:solidFill>
          <a:effectLst>
            <a:outerShdw blurRad="38100" dist="38100" dir="2700000" algn="tl">
              <a:srgbClr val="000000"/>
            </a:outerShdw>
          </a:effectLst>
          <a:latin typeface="Arial Black" panose="020B0A04020102020204" pitchFamily="34" charset="0"/>
        </a:defRPr>
      </a:lvl6pPr>
      <a:lvl7pPr marL="914400" algn="ctr" rtl="0" eaLnBrk="0" fontAlgn="base" hangingPunct="0">
        <a:spcBef>
          <a:spcPct val="0"/>
        </a:spcBef>
        <a:spcAft>
          <a:spcPct val="0"/>
        </a:spcAft>
        <a:defRPr sz="3600" i="1" u="sng">
          <a:solidFill>
            <a:srgbClr val="CC0000"/>
          </a:solidFill>
          <a:effectLst>
            <a:outerShdw blurRad="38100" dist="38100" dir="2700000" algn="tl">
              <a:srgbClr val="000000"/>
            </a:outerShdw>
          </a:effectLst>
          <a:latin typeface="Arial Black" panose="020B0A04020102020204" pitchFamily="34" charset="0"/>
        </a:defRPr>
      </a:lvl7pPr>
      <a:lvl8pPr marL="1371600" algn="ctr" rtl="0" eaLnBrk="0" fontAlgn="base" hangingPunct="0">
        <a:spcBef>
          <a:spcPct val="0"/>
        </a:spcBef>
        <a:spcAft>
          <a:spcPct val="0"/>
        </a:spcAft>
        <a:defRPr sz="3600" i="1" u="sng">
          <a:solidFill>
            <a:srgbClr val="CC0000"/>
          </a:solidFill>
          <a:effectLst>
            <a:outerShdw blurRad="38100" dist="38100" dir="2700000" algn="tl">
              <a:srgbClr val="000000"/>
            </a:outerShdw>
          </a:effectLst>
          <a:latin typeface="Arial Black" panose="020B0A04020102020204" pitchFamily="34" charset="0"/>
        </a:defRPr>
      </a:lvl8pPr>
      <a:lvl9pPr marL="1828800" algn="ctr" rtl="0" eaLnBrk="0" fontAlgn="base" hangingPunct="0">
        <a:spcBef>
          <a:spcPct val="0"/>
        </a:spcBef>
        <a:spcAft>
          <a:spcPct val="0"/>
        </a:spcAft>
        <a:defRPr sz="3600" i="1" u="sng">
          <a:solidFill>
            <a:srgbClr val="CC0000"/>
          </a:solidFill>
          <a:effectLst>
            <a:outerShdw blurRad="38100" dist="38100" dir="2700000" algn="tl">
              <a:srgbClr val="000000"/>
            </a:outerShdw>
          </a:effectLst>
          <a:latin typeface="Arial Black" panose="020B0A04020102020204" pitchFamily="34" charset="0"/>
        </a:defRPr>
      </a:lvl9pPr>
    </p:titleStyle>
    <p:bodyStyle>
      <a:lvl1pPr marL="342900" indent="-342900" algn="l" rtl="0" eaLnBrk="0" fontAlgn="base" hangingPunct="0">
        <a:spcBef>
          <a:spcPct val="20000"/>
        </a:spcBef>
        <a:spcAft>
          <a:spcPct val="0"/>
        </a:spcAft>
        <a:buClr>
          <a:srgbClr val="0000CC"/>
        </a:buClr>
        <a:buFont typeface="Wingdings" panose="05000000000000000000" pitchFamily="2" charset="2"/>
        <a:buChar char="¥"/>
        <a:defRPr sz="2400" kern="1200">
          <a:solidFill>
            <a:srgbClr val="0000CC"/>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è"/>
        <a:defRPr sz="2200" kern="1200">
          <a:solidFill>
            <a:srgbClr val="9900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u"/>
        <a:defRPr sz="2200" kern="1200">
          <a:solidFill>
            <a:srgbClr val="006600"/>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effectLst>
            <a:outerShdw blurRad="38100" dist="38100" dir="2700000" algn="tl">
              <a:srgbClr val="FFFFFF"/>
            </a:outerShdw>
          </a:effectLst>
          <a:latin typeface="+mn-lt"/>
          <a:ea typeface="+mn-ea"/>
          <a:cs typeface="+mn-cs"/>
        </a:defRPr>
      </a:lvl4pPr>
      <a:lvl5pPr marL="2057400" indent="-228600" algn="l" rtl="0" eaLnBrk="0" fontAlgn="base" hangingPunct="0">
        <a:spcBef>
          <a:spcPct val="20000"/>
        </a:spcBef>
        <a:spcAft>
          <a:spcPct val="0"/>
        </a:spcAft>
        <a:buChar char="»"/>
        <a:defRPr kern="1200">
          <a:solidFill>
            <a:srgbClr val="6633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8830347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6.wmf"/><Relationship Id="rId13" Type="http://schemas.openxmlformats.org/officeDocument/2006/relationships/oleObject" Target="../embeddings/oleObject5.bin"/><Relationship Id="rId18" Type="http://schemas.openxmlformats.org/officeDocument/2006/relationships/image" Target="../media/image11.wmf"/><Relationship Id="rId26" Type="http://schemas.openxmlformats.org/officeDocument/2006/relationships/image" Target="../media/image15.wmf"/><Relationship Id="rId3" Type="http://schemas.openxmlformats.org/officeDocument/2006/relationships/audio" Target="../media/media4.m4a"/><Relationship Id="rId21" Type="http://schemas.openxmlformats.org/officeDocument/2006/relationships/oleObject" Target="../embeddings/oleObject9.bin"/><Relationship Id="rId7" Type="http://schemas.openxmlformats.org/officeDocument/2006/relationships/oleObject" Target="../embeddings/oleObject2.bin"/><Relationship Id="rId12" Type="http://schemas.openxmlformats.org/officeDocument/2006/relationships/image" Target="../media/image8.wmf"/><Relationship Id="rId17" Type="http://schemas.openxmlformats.org/officeDocument/2006/relationships/oleObject" Target="../embeddings/oleObject7.bin"/><Relationship Id="rId25" Type="http://schemas.openxmlformats.org/officeDocument/2006/relationships/oleObject" Target="../embeddings/oleObject11.bin"/><Relationship Id="rId2" Type="http://schemas.microsoft.com/office/2007/relationships/media" Target="../media/media4.m4a"/><Relationship Id="rId16" Type="http://schemas.openxmlformats.org/officeDocument/2006/relationships/image" Target="../media/image10.wmf"/><Relationship Id="rId20" Type="http://schemas.openxmlformats.org/officeDocument/2006/relationships/image" Target="../media/image12.wmf"/><Relationship Id="rId1" Type="http://schemas.openxmlformats.org/officeDocument/2006/relationships/vmlDrawing" Target="../drawings/vmlDrawing1.vml"/><Relationship Id="rId6" Type="http://schemas.openxmlformats.org/officeDocument/2006/relationships/image" Target="../media/image5.wmf"/><Relationship Id="rId11" Type="http://schemas.openxmlformats.org/officeDocument/2006/relationships/oleObject" Target="../embeddings/oleObject4.bin"/><Relationship Id="rId24" Type="http://schemas.openxmlformats.org/officeDocument/2006/relationships/image" Target="../media/image14.wmf"/><Relationship Id="rId5" Type="http://schemas.openxmlformats.org/officeDocument/2006/relationships/oleObject" Target="../embeddings/oleObject1.bin"/><Relationship Id="rId15" Type="http://schemas.openxmlformats.org/officeDocument/2006/relationships/oleObject" Target="../embeddings/oleObject6.bin"/><Relationship Id="rId23" Type="http://schemas.openxmlformats.org/officeDocument/2006/relationships/oleObject" Target="../embeddings/oleObject10.bin"/><Relationship Id="rId10" Type="http://schemas.openxmlformats.org/officeDocument/2006/relationships/image" Target="../media/image7.wmf"/><Relationship Id="rId19" Type="http://schemas.openxmlformats.org/officeDocument/2006/relationships/oleObject" Target="../embeddings/oleObject8.bin"/><Relationship Id="rId4" Type="http://schemas.openxmlformats.org/officeDocument/2006/relationships/slideLayout" Target="../slideLayouts/slideLayout29.xml"/><Relationship Id="rId9" Type="http://schemas.openxmlformats.org/officeDocument/2006/relationships/oleObject" Target="../embeddings/oleObject3.bin"/><Relationship Id="rId14" Type="http://schemas.openxmlformats.org/officeDocument/2006/relationships/image" Target="../media/image9.wmf"/><Relationship Id="rId22" Type="http://schemas.openxmlformats.org/officeDocument/2006/relationships/image" Target="../media/image13.wmf"/><Relationship Id="rId27"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1" name="Text Box 2"/>
          <p:cNvSpPr txBox="1">
            <a:spLocks noChangeArrowheads="1"/>
          </p:cNvSpPr>
          <p:nvPr/>
        </p:nvSpPr>
        <p:spPr bwMode="auto">
          <a:xfrm>
            <a:off x="676166" y="0"/>
            <a:ext cx="557075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4000" b="1" i="1" u="sng" strike="noStrike" kern="1200" cap="none" spc="0" normalizeH="0" baseline="0" noProof="0" dirty="0">
                <a:ln>
                  <a:noFill/>
                </a:ln>
                <a:solidFill>
                  <a:srgbClr val="00B0F0"/>
                </a:solidFill>
                <a:effectLst>
                  <a:outerShdw blurRad="38100" dist="38100" dir="2700000" algn="tl">
                    <a:srgbClr val="000000"/>
                  </a:outerShdw>
                </a:effectLst>
                <a:uLnTx/>
                <a:uFillTx/>
                <a:latin typeface="Tahoma"/>
                <a:ea typeface="+mn-ea"/>
                <a:cs typeface="+mn-cs"/>
              </a:rPr>
              <a:t>Multi-layer networks</a:t>
            </a:r>
          </a:p>
        </p:txBody>
      </p:sp>
      <p:sp>
        <p:nvSpPr>
          <p:cNvPr id="150532" name="Rectangle 3"/>
          <p:cNvSpPr>
            <a:spLocks noChangeArrowheads="1"/>
          </p:cNvSpPr>
          <p:nvPr/>
        </p:nvSpPr>
        <p:spPr bwMode="auto">
          <a:xfrm>
            <a:off x="1524000" y="533401"/>
            <a:ext cx="8915400" cy="22272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Several layers of </a:t>
            </a:r>
            <a:r>
              <a:rPr kumimoji="0" lang="en-US" sz="2800" b="0"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mn-cs"/>
              </a:rPr>
              <a:t>neurons </a:t>
            </a:r>
            <a:r>
              <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can be combined to create multilayer neural networks. The output from each layer becomes the input to the next layer. The first layer is called the input layer, the middle layers are called the hidden layers and the last layer is called the output layer. </a:t>
            </a:r>
          </a:p>
        </p:txBody>
      </p:sp>
      <p:sp>
        <p:nvSpPr>
          <p:cNvPr id="150533" name="Text Box 4"/>
          <p:cNvSpPr txBox="1">
            <a:spLocks noChangeArrowheads="1"/>
          </p:cNvSpPr>
          <p:nvPr/>
        </p:nvSpPr>
        <p:spPr bwMode="auto">
          <a:xfrm>
            <a:off x="3429001" y="6248400"/>
            <a:ext cx="43313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3333CC"/>
                </a:solidFill>
                <a:effectLst/>
                <a:uLnTx/>
                <a:uFillTx/>
                <a:latin typeface="Times New Roman" panose="02020603050405020304" pitchFamily="18" charset="0"/>
                <a:ea typeface="+mn-ea"/>
                <a:cs typeface="+mn-cs"/>
              </a:rPr>
              <a:t>Figure </a:t>
            </a:r>
            <a:r>
              <a:rPr kumimoji="0" 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mn-cs"/>
              </a:rPr>
              <a:t>A </a:t>
            </a:r>
            <a:r>
              <a:rPr kumimoji="0" 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multi-layer neural network</a:t>
            </a:r>
          </a:p>
        </p:txBody>
      </p:sp>
      <p:pic>
        <p:nvPicPr>
          <p:cNvPr id="150534"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1" y="3352800"/>
            <a:ext cx="3967163" cy="207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4450783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16"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00B0F0"/>
                </a:solidFill>
              </a:rPr>
              <a:t>Multi layer</a:t>
            </a:r>
          </a:p>
        </p:txBody>
      </p:sp>
      <p:pic>
        <p:nvPicPr>
          <p:cNvPr id="5" name="Content Placeholder 4"/>
          <p:cNvPicPr>
            <a:picLocks noGrp="1" noChangeAspect="1"/>
          </p:cNvPicPr>
          <p:nvPr>
            <p:ph idx="1"/>
          </p:nvPr>
        </p:nvPicPr>
        <p:blipFill>
          <a:blip r:embed="rId4"/>
          <a:stretch>
            <a:fillRect/>
          </a:stretch>
        </p:blipFill>
        <p:spPr>
          <a:xfrm>
            <a:off x="711200" y="1524000"/>
            <a:ext cx="10363200" cy="5231642"/>
          </a:xfrm>
          <a:prstGeom prst="rect">
            <a:avLst/>
          </a:prstGeom>
        </p:spPr>
      </p:pic>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2A20F-D537-4E6F-B114-7BCA118866F6}" type="slidenum">
              <a:rPr kumimoji="0" 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442392835"/>
      </p:ext>
    </p:extLst>
  </p:cSld>
  <p:clrMapOvr>
    <a:masterClrMapping/>
  </p:clrMapOvr>
  <p:transition>
    <p:strips dir="rd"/>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932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00B0F0"/>
                </a:solidFill>
              </a:rPr>
              <a:t>Learning Multi layer</a:t>
            </a:r>
          </a:p>
        </p:txBody>
      </p:sp>
      <p:pic>
        <p:nvPicPr>
          <p:cNvPr id="5" name="Content Placeholder 4"/>
          <p:cNvPicPr>
            <a:picLocks noGrp="1" noChangeAspect="1"/>
          </p:cNvPicPr>
          <p:nvPr>
            <p:ph idx="1"/>
          </p:nvPr>
        </p:nvPicPr>
        <p:blipFill>
          <a:blip r:embed="rId4"/>
          <a:stretch>
            <a:fillRect/>
          </a:stretch>
        </p:blipFill>
        <p:spPr>
          <a:xfrm>
            <a:off x="711200" y="1524000"/>
            <a:ext cx="10363200" cy="5334000"/>
          </a:xfrm>
          <a:prstGeom prst="rect">
            <a:avLst/>
          </a:prstGeom>
        </p:spPr>
      </p:pic>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2A20F-D537-4E6F-B114-7BCA118866F6}" type="slidenum">
              <a:rPr kumimoji="0" 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4197253222"/>
      </p:ext>
    </p:extLst>
  </p:cSld>
  <p:clrMapOvr>
    <a:masterClrMapping/>
  </p:clrMapOvr>
  <p:transition>
    <p:strips dir="rd"/>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9746"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Title 1"/>
          <p:cNvSpPr>
            <a:spLocks noGrp="1"/>
          </p:cNvSpPr>
          <p:nvPr>
            <p:ph type="title" idx="4294967295"/>
          </p:nvPr>
        </p:nvSpPr>
        <p:spPr>
          <a:xfrm>
            <a:off x="2750344" y="3"/>
            <a:ext cx="6743700" cy="715963"/>
          </a:xfrm>
        </p:spPr>
        <p:txBody>
          <a:bodyPr>
            <a:normAutofit/>
          </a:bodyPr>
          <a:lstStyle/>
          <a:p>
            <a:pPr eaLnBrk="0" fontAlgn="base" hangingPunct="0">
              <a:spcAft>
                <a:spcPct val="0"/>
              </a:spcAft>
            </a:pPr>
            <a:r>
              <a:rPr lang="en-US" altLang="en-US" sz="4000" b="1" i="1" u="sng" dirty="0">
                <a:solidFill>
                  <a:srgbClr val="00B0F0"/>
                </a:solidFill>
                <a:effectLst>
                  <a:outerShdw blurRad="38100" dist="38100" dir="2700000" algn="tl">
                    <a:srgbClr val="000000"/>
                  </a:outerShdw>
                </a:effectLst>
              </a:rPr>
              <a:t>Back Propagation Algorithm</a:t>
            </a:r>
            <a:endParaRPr lang="en-IN" altLang="en-US" sz="4000" b="1" i="1" u="sng" dirty="0">
              <a:solidFill>
                <a:srgbClr val="00B0F0"/>
              </a:solidFill>
              <a:effectLst>
                <a:outerShdw blurRad="38100" dist="38100" dir="2700000" algn="tl">
                  <a:srgbClr val="000000"/>
                </a:outerShdw>
              </a:effectLst>
            </a:endParaRPr>
          </a:p>
        </p:txBody>
      </p:sp>
      <p:sp>
        <p:nvSpPr>
          <p:cNvPr id="1038" name="Content Placeholder 2"/>
          <p:cNvSpPr>
            <a:spLocks noGrp="1"/>
          </p:cNvSpPr>
          <p:nvPr>
            <p:ph idx="4294967295"/>
          </p:nvPr>
        </p:nvSpPr>
        <p:spPr>
          <a:xfrm>
            <a:off x="2838450" y="838203"/>
            <a:ext cx="4057650" cy="5668963"/>
          </a:xfrm>
        </p:spPr>
        <p:txBody>
          <a:bodyPr>
            <a:normAutofit lnSpcReduction="10000"/>
          </a:bodyPr>
          <a:lstStyle/>
          <a:p>
            <a:pPr eaLnBrk="1" hangingPunct="1">
              <a:lnSpc>
                <a:spcPct val="90000"/>
              </a:lnSpc>
            </a:pPr>
            <a:r>
              <a:rPr lang="en-US" altLang="en-US" sz="1900"/>
              <a:t>PHASE – I </a:t>
            </a:r>
            <a:r>
              <a:rPr lang="en-US" altLang="en-US" sz="1900">
                <a:sym typeface="Wingdings" panose="05000000000000000000" pitchFamily="2" charset="2"/>
              </a:rPr>
              <a:t></a:t>
            </a:r>
            <a:r>
              <a:rPr lang="en-US" altLang="en-US" sz="1900"/>
              <a:t>Feed Forward Phase </a:t>
            </a:r>
          </a:p>
          <a:p>
            <a:pPr lvl="1" eaLnBrk="1" hangingPunct="1">
              <a:lnSpc>
                <a:spcPct val="90000"/>
              </a:lnSpc>
            </a:pPr>
            <a:r>
              <a:rPr lang="en-US" altLang="en-US" sz="1900"/>
              <a:t>Hidden Unit</a:t>
            </a:r>
          </a:p>
          <a:p>
            <a:pPr lvl="2" eaLnBrk="1" hangingPunct="1">
              <a:lnSpc>
                <a:spcPct val="90000"/>
              </a:lnSpc>
            </a:pPr>
            <a:r>
              <a:rPr lang="en-US" altLang="en-US" sz="1400"/>
              <a:t>Net Input</a:t>
            </a:r>
          </a:p>
          <a:p>
            <a:pPr lvl="2" eaLnBrk="1" hangingPunct="1">
              <a:lnSpc>
                <a:spcPct val="90000"/>
              </a:lnSpc>
            </a:pPr>
            <a:r>
              <a:rPr lang="en-US" altLang="en-US" sz="1400"/>
              <a:t>Output</a:t>
            </a:r>
          </a:p>
          <a:p>
            <a:pPr lvl="1" eaLnBrk="1" hangingPunct="1">
              <a:lnSpc>
                <a:spcPct val="90000"/>
              </a:lnSpc>
            </a:pPr>
            <a:r>
              <a:rPr lang="en-US" altLang="en-US" sz="1900"/>
              <a:t>Output Unit</a:t>
            </a:r>
          </a:p>
          <a:p>
            <a:pPr lvl="2" eaLnBrk="1" hangingPunct="1">
              <a:lnSpc>
                <a:spcPct val="90000"/>
              </a:lnSpc>
            </a:pPr>
            <a:r>
              <a:rPr lang="en-US" altLang="en-US" sz="1400"/>
              <a:t>Net Input</a:t>
            </a:r>
          </a:p>
          <a:p>
            <a:pPr lvl="2" eaLnBrk="1" hangingPunct="1">
              <a:lnSpc>
                <a:spcPct val="90000"/>
              </a:lnSpc>
            </a:pPr>
            <a:r>
              <a:rPr lang="en-US" altLang="en-US" sz="1400"/>
              <a:t>Output</a:t>
            </a:r>
          </a:p>
          <a:p>
            <a:pPr eaLnBrk="1" hangingPunct="1">
              <a:lnSpc>
                <a:spcPct val="90000"/>
              </a:lnSpc>
            </a:pPr>
            <a:r>
              <a:rPr lang="en-US" altLang="en-US" sz="1900"/>
              <a:t>PHASE – II </a:t>
            </a:r>
            <a:r>
              <a:rPr lang="en-US" altLang="en-US" sz="1900">
                <a:sym typeface="Wingdings" panose="05000000000000000000" pitchFamily="2" charset="2"/>
              </a:rPr>
              <a:t> Back Propagation of Error</a:t>
            </a:r>
          </a:p>
          <a:p>
            <a:pPr lvl="1" eaLnBrk="1" hangingPunct="1">
              <a:lnSpc>
                <a:spcPct val="90000"/>
              </a:lnSpc>
            </a:pPr>
            <a:r>
              <a:rPr lang="en-US" altLang="en-US" sz="1900">
                <a:sym typeface="Wingdings" panose="05000000000000000000" pitchFamily="2" charset="2"/>
              </a:rPr>
              <a:t>Output Unit</a:t>
            </a:r>
          </a:p>
          <a:p>
            <a:pPr lvl="2" eaLnBrk="1" hangingPunct="1">
              <a:lnSpc>
                <a:spcPct val="90000"/>
              </a:lnSpc>
            </a:pPr>
            <a:r>
              <a:rPr lang="en-US" altLang="en-US" sz="1400">
                <a:sym typeface="Wingdings" panose="05000000000000000000" pitchFamily="2" charset="2"/>
              </a:rPr>
              <a:t>Error Calculation</a:t>
            </a:r>
          </a:p>
          <a:p>
            <a:pPr lvl="2" eaLnBrk="1" hangingPunct="1">
              <a:lnSpc>
                <a:spcPct val="90000"/>
              </a:lnSpc>
            </a:pPr>
            <a:r>
              <a:rPr lang="en-US" altLang="en-US" sz="1400">
                <a:sym typeface="Wingdings" panose="05000000000000000000" pitchFamily="2" charset="2"/>
              </a:rPr>
              <a:t>Change in weights and bias</a:t>
            </a:r>
          </a:p>
          <a:p>
            <a:pPr lvl="1" eaLnBrk="1" hangingPunct="1">
              <a:lnSpc>
                <a:spcPct val="90000"/>
              </a:lnSpc>
            </a:pPr>
            <a:r>
              <a:rPr lang="en-US" altLang="en-US" sz="1900">
                <a:sym typeface="Wingdings" panose="05000000000000000000" pitchFamily="2" charset="2"/>
              </a:rPr>
              <a:t>Hidden unit</a:t>
            </a:r>
          </a:p>
          <a:p>
            <a:pPr lvl="2" eaLnBrk="1" hangingPunct="1">
              <a:lnSpc>
                <a:spcPct val="90000"/>
              </a:lnSpc>
            </a:pPr>
            <a:r>
              <a:rPr lang="en-US" altLang="en-US" sz="1400">
                <a:sym typeface="Wingdings" panose="05000000000000000000" pitchFamily="2" charset="2"/>
              </a:rPr>
              <a:t>Net delta input</a:t>
            </a:r>
          </a:p>
          <a:p>
            <a:pPr lvl="2" eaLnBrk="1" hangingPunct="1">
              <a:lnSpc>
                <a:spcPct val="90000"/>
              </a:lnSpc>
            </a:pPr>
            <a:r>
              <a:rPr lang="en-US" altLang="en-US" sz="1400">
                <a:sym typeface="Wingdings" panose="05000000000000000000" pitchFamily="2" charset="2"/>
              </a:rPr>
              <a:t>Error Calculation</a:t>
            </a:r>
          </a:p>
          <a:p>
            <a:pPr lvl="2" eaLnBrk="1" hangingPunct="1">
              <a:lnSpc>
                <a:spcPct val="90000"/>
              </a:lnSpc>
            </a:pPr>
            <a:r>
              <a:rPr lang="en-US" altLang="en-US" sz="1400">
                <a:sym typeface="Wingdings" panose="05000000000000000000" pitchFamily="2" charset="2"/>
              </a:rPr>
              <a:t>Change in weights and bias</a:t>
            </a:r>
          </a:p>
          <a:p>
            <a:pPr eaLnBrk="1" hangingPunct="1">
              <a:lnSpc>
                <a:spcPct val="90000"/>
              </a:lnSpc>
            </a:pPr>
            <a:r>
              <a:rPr lang="en-US" altLang="en-US" sz="2200">
                <a:sym typeface="Wingdings" panose="05000000000000000000" pitchFamily="2" charset="2"/>
              </a:rPr>
              <a:t>PHASE – III  Weight and bias updation</a:t>
            </a:r>
          </a:p>
          <a:p>
            <a:pPr lvl="1" eaLnBrk="1" hangingPunct="1">
              <a:lnSpc>
                <a:spcPct val="90000"/>
              </a:lnSpc>
            </a:pPr>
            <a:r>
              <a:rPr lang="en-US" altLang="en-US" sz="1900">
                <a:sym typeface="Wingdings" panose="05000000000000000000" pitchFamily="2" charset="2"/>
              </a:rPr>
              <a:t>Output Unit</a:t>
            </a:r>
          </a:p>
          <a:p>
            <a:pPr lvl="2" eaLnBrk="1" hangingPunct="1">
              <a:lnSpc>
                <a:spcPct val="90000"/>
              </a:lnSpc>
            </a:pPr>
            <a:r>
              <a:rPr lang="en-US" altLang="en-US" sz="1400">
                <a:sym typeface="Wingdings" panose="05000000000000000000" pitchFamily="2" charset="2"/>
              </a:rPr>
              <a:t>Weight  and Bias Updation</a:t>
            </a:r>
          </a:p>
          <a:p>
            <a:pPr lvl="1" eaLnBrk="1" hangingPunct="1">
              <a:lnSpc>
                <a:spcPct val="90000"/>
              </a:lnSpc>
            </a:pPr>
            <a:r>
              <a:rPr lang="en-US" altLang="en-US" sz="1900">
                <a:sym typeface="Wingdings" panose="05000000000000000000" pitchFamily="2" charset="2"/>
              </a:rPr>
              <a:t>Hidden Unit</a:t>
            </a:r>
          </a:p>
          <a:p>
            <a:pPr lvl="2" eaLnBrk="1" hangingPunct="1">
              <a:lnSpc>
                <a:spcPct val="90000"/>
              </a:lnSpc>
            </a:pPr>
            <a:r>
              <a:rPr lang="en-US" altLang="en-US" sz="1400">
                <a:sym typeface="Wingdings" panose="05000000000000000000" pitchFamily="2" charset="2"/>
              </a:rPr>
              <a:t>Weight  and Bias Updation</a:t>
            </a:r>
            <a:endParaRPr lang="en-US" altLang="en-US" sz="2200"/>
          </a:p>
          <a:p>
            <a:pPr eaLnBrk="1" hangingPunct="1">
              <a:lnSpc>
                <a:spcPct val="90000"/>
              </a:lnSpc>
            </a:pPr>
            <a:endParaRPr lang="en-US" altLang="en-US" sz="2700"/>
          </a:p>
          <a:p>
            <a:pPr eaLnBrk="1" hangingPunct="1">
              <a:lnSpc>
                <a:spcPct val="90000"/>
              </a:lnSpc>
            </a:pPr>
            <a:endParaRPr lang="en-US" altLang="en-US" sz="2700"/>
          </a:p>
          <a:p>
            <a:pPr eaLnBrk="1" hangingPunct="1">
              <a:lnSpc>
                <a:spcPct val="90000"/>
              </a:lnSpc>
            </a:pPr>
            <a:endParaRPr lang="en-US" altLang="en-US" sz="2700"/>
          </a:p>
          <a:p>
            <a:pPr eaLnBrk="1" hangingPunct="1">
              <a:lnSpc>
                <a:spcPct val="90000"/>
              </a:lnSpc>
            </a:pPr>
            <a:endParaRPr lang="en-IN" altLang="en-US" sz="2700"/>
          </a:p>
        </p:txBody>
      </p:sp>
      <p:sp>
        <p:nvSpPr>
          <p:cNvPr id="11268" name="Slide Number Placeholder 3"/>
          <p:cNvSpPr txBox="1">
            <a:spLocks noGrp="1"/>
          </p:cNvSpPr>
          <p:nvPr/>
        </p:nvSpPr>
        <p:spPr>
          <a:xfrm>
            <a:off x="7581900" y="6356353"/>
            <a:ext cx="1600200" cy="365125"/>
          </a:xfrm>
          <a:prstGeom prst="rect">
            <a:avLst/>
          </a:prstGeom>
          <a:noFill/>
        </p:spPr>
        <p:txBody>
          <a:bodyPr anchor="ct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EC7F650-78C5-4B59-8CE8-AE4839B61E5A}"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grpSp>
        <p:nvGrpSpPr>
          <p:cNvPr id="2" name="Group 10"/>
          <p:cNvGrpSpPr>
            <a:grpSpLocks/>
          </p:cNvGrpSpPr>
          <p:nvPr/>
        </p:nvGrpSpPr>
        <p:grpSpPr bwMode="auto">
          <a:xfrm>
            <a:off x="4324351" y="533400"/>
            <a:ext cx="4067175" cy="990600"/>
            <a:chOff x="2209800" y="609600"/>
            <a:chExt cx="5422900" cy="990600"/>
          </a:xfrm>
        </p:grpSpPr>
        <p:graphicFrame>
          <p:nvGraphicFramePr>
            <p:cNvPr id="1036" name="Object 2"/>
            <p:cNvGraphicFramePr>
              <a:graphicFrameLocks noChangeAspect="1"/>
            </p:cNvGraphicFramePr>
            <p:nvPr/>
          </p:nvGraphicFramePr>
          <p:xfrm>
            <a:off x="6019800" y="609600"/>
            <a:ext cx="1612900" cy="508000"/>
          </p:xfrm>
          <a:graphic>
            <a:graphicData uri="http://schemas.openxmlformats.org/presentationml/2006/ole">
              <mc:AlternateContent xmlns:mc="http://schemas.openxmlformats.org/markup-compatibility/2006">
                <mc:Choice xmlns:v="urn:schemas-microsoft-com:vml" Requires="v">
                  <p:oleObj spid="_x0000_s1037" name="Equation" r:id="rId5" imgW="1612900" imgH="508000" progId="Equation.3">
                    <p:embed/>
                  </p:oleObj>
                </mc:Choice>
                <mc:Fallback>
                  <p:oleObj name="Equation" r:id="rId5" imgW="1612900" imgH="508000" progId="Equation.3">
                    <p:embed/>
                    <p:pic>
                      <p:nvPicPr>
                        <p:cNvPr id="1036"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9800" y="609600"/>
                          <a:ext cx="1612900"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7" name="Straight Arrow Connector 6"/>
            <p:cNvCxnSpPr/>
            <p:nvPr/>
          </p:nvCxnSpPr>
          <p:spPr>
            <a:xfrm flipV="1">
              <a:off x="2209800" y="990600"/>
              <a:ext cx="381000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3" name="Group 51"/>
          <p:cNvGrpSpPr>
            <a:grpSpLocks/>
          </p:cNvGrpSpPr>
          <p:nvPr/>
        </p:nvGrpSpPr>
        <p:grpSpPr bwMode="auto">
          <a:xfrm>
            <a:off x="4210050" y="990600"/>
            <a:ext cx="3771900" cy="838200"/>
            <a:chOff x="2057400" y="990600"/>
            <a:chExt cx="5029200" cy="838200"/>
          </a:xfrm>
        </p:grpSpPr>
        <p:graphicFrame>
          <p:nvGraphicFramePr>
            <p:cNvPr id="1035" name="Object 3"/>
            <p:cNvGraphicFramePr>
              <a:graphicFrameLocks noChangeAspect="1"/>
            </p:cNvGraphicFramePr>
            <p:nvPr/>
          </p:nvGraphicFramePr>
          <p:xfrm>
            <a:off x="5994400" y="990600"/>
            <a:ext cx="1092200" cy="355600"/>
          </p:xfrm>
          <a:graphic>
            <a:graphicData uri="http://schemas.openxmlformats.org/presentationml/2006/ole">
              <mc:AlternateContent xmlns:mc="http://schemas.openxmlformats.org/markup-compatibility/2006">
                <mc:Choice xmlns:v="urn:schemas-microsoft-com:vml" Requires="v">
                  <p:oleObj spid="_x0000_s1038" name="Equation" r:id="rId7" imgW="1091726" imgH="355446" progId="Equation.3">
                    <p:embed/>
                  </p:oleObj>
                </mc:Choice>
                <mc:Fallback>
                  <p:oleObj name="Equation" r:id="rId7" imgW="1091726" imgH="355446" progId="Equation.3">
                    <p:embed/>
                    <p:pic>
                      <p:nvPicPr>
                        <p:cNvPr id="1035"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94400" y="990600"/>
                          <a:ext cx="1092200"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0" name="Straight Arrow Connector 29"/>
            <p:cNvCxnSpPr/>
            <p:nvPr/>
          </p:nvCxnSpPr>
          <p:spPr>
            <a:xfrm flipV="1">
              <a:off x="2057400" y="1143000"/>
              <a:ext cx="39624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4" name="Group 52"/>
          <p:cNvGrpSpPr>
            <a:grpSpLocks/>
          </p:cNvGrpSpPr>
          <p:nvPr/>
        </p:nvGrpSpPr>
        <p:grpSpPr bwMode="auto">
          <a:xfrm>
            <a:off x="4324351" y="1295400"/>
            <a:ext cx="4181475" cy="1066800"/>
            <a:chOff x="2209800" y="1295400"/>
            <a:chExt cx="5575300" cy="1066800"/>
          </a:xfrm>
        </p:grpSpPr>
        <p:graphicFrame>
          <p:nvGraphicFramePr>
            <p:cNvPr id="1034" name="Object 4"/>
            <p:cNvGraphicFramePr>
              <a:graphicFrameLocks noChangeAspect="1"/>
            </p:cNvGraphicFramePr>
            <p:nvPr/>
          </p:nvGraphicFramePr>
          <p:xfrm>
            <a:off x="5943600" y="1295400"/>
            <a:ext cx="1841500" cy="546100"/>
          </p:xfrm>
          <a:graphic>
            <a:graphicData uri="http://schemas.openxmlformats.org/presentationml/2006/ole">
              <mc:AlternateContent xmlns:mc="http://schemas.openxmlformats.org/markup-compatibility/2006">
                <mc:Choice xmlns:v="urn:schemas-microsoft-com:vml" Requires="v">
                  <p:oleObj spid="_x0000_s1039" name="Equation" r:id="rId9" imgW="1841500" imgH="546100" progId="Equation.3">
                    <p:embed/>
                  </p:oleObj>
                </mc:Choice>
                <mc:Fallback>
                  <p:oleObj name="Equation" r:id="rId9" imgW="1841500" imgH="546100" progId="Equation.3">
                    <p:embed/>
                    <p:pic>
                      <p:nvPicPr>
                        <p:cNvPr id="1034"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43600" y="1295400"/>
                          <a:ext cx="1841500" cy="546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2" name="Straight Arrow Connector 31"/>
            <p:cNvCxnSpPr/>
            <p:nvPr/>
          </p:nvCxnSpPr>
          <p:spPr>
            <a:xfrm flipV="1">
              <a:off x="2209800" y="1600200"/>
              <a:ext cx="37338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5" name="Group 53"/>
          <p:cNvGrpSpPr>
            <a:grpSpLocks/>
          </p:cNvGrpSpPr>
          <p:nvPr/>
        </p:nvGrpSpPr>
        <p:grpSpPr bwMode="auto">
          <a:xfrm>
            <a:off x="4210050" y="1828800"/>
            <a:ext cx="3790950" cy="762000"/>
            <a:chOff x="2057400" y="1828800"/>
            <a:chExt cx="5054600" cy="762000"/>
          </a:xfrm>
        </p:grpSpPr>
        <p:graphicFrame>
          <p:nvGraphicFramePr>
            <p:cNvPr id="1033" name="Object 5"/>
            <p:cNvGraphicFramePr>
              <a:graphicFrameLocks noChangeAspect="1"/>
            </p:cNvGraphicFramePr>
            <p:nvPr/>
          </p:nvGraphicFramePr>
          <p:xfrm>
            <a:off x="5943600" y="1828800"/>
            <a:ext cx="1168400" cy="330200"/>
          </p:xfrm>
          <a:graphic>
            <a:graphicData uri="http://schemas.openxmlformats.org/presentationml/2006/ole">
              <mc:AlternateContent xmlns:mc="http://schemas.openxmlformats.org/markup-compatibility/2006">
                <mc:Choice xmlns:v="urn:schemas-microsoft-com:vml" Requires="v">
                  <p:oleObj spid="_x0000_s1040" name="Equation" r:id="rId11" imgW="1168400" imgH="330200" progId="Equation.3">
                    <p:embed/>
                  </p:oleObj>
                </mc:Choice>
                <mc:Fallback>
                  <p:oleObj name="Equation" r:id="rId11" imgW="1168400" imgH="330200" progId="Equation.3">
                    <p:embed/>
                    <p:pic>
                      <p:nvPicPr>
                        <p:cNvPr id="1033" name="Object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43600" y="1828800"/>
                          <a:ext cx="11684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4" name="Straight Arrow Connector 33"/>
            <p:cNvCxnSpPr/>
            <p:nvPr/>
          </p:nvCxnSpPr>
          <p:spPr>
            <a:xfrm flipV="1">
              <a:off x="2057400" y="1981200"/>
              <a:ext cx="388620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6" name="Group 54"/>
          <p:cNvGrpSpPr>
            <a:grpSpLocks/>
          </p:cNvGrpSpPr>
          <p:nvPr/>
        </p:nvGrpSpPr>
        <p:grpSpPr bwMode="auto">
          <a:xfrm>
            <a:off x="4667250" y="2286000"/>
            <a:ext cx="3924300" cy="1219200"/>
            <a:chOff x="2667000" y="2286000"/>
            <a:chExt cx="5232400" cy="1219200"/>
          </a:xfrm>
        </p:grpSpPr>
        <p:graphicFrame>
          <p:nvGraphicFramePr>
            <p:cNvPr id="1032" name="Object 6"/>
            <p:cNvGraphicFramePr>
              <a:graphicFrameLocks noChangeAspect="1"/>
            </p:cNvGraphicFramePr>
            <p:nvPr/>
          </p:nvGraphicFramePr>
          <p:xfrm>
            <a:off x="5867400" y="2286000"/>
            <a:ext cx="2032000" cy="330200"/>
          </p:xfrm>
          <a:graphic>
            <a:graphicData uri="http://schemas.openxmlformats.org/presentationml/2006/ole">
              <mc:AlternateContent xmlns:mc="http://schemas.openxmlformats.org/markup-compatibility/2006">
                <mc:Choice xmlns:v="urn:schemas-microsoft-com:vml" Requires="v">
                  <p:oleObj spid="_x0000_s1041" name="Equation" r:id="rId13" imgW="2032000" imgH="330200" progId="Equation.3">
                    <p:embed/>
                  </p:oleObj>
                </mc:Choice>
                <mc:Fallback>
                  <p:oleObj name="Equation" r:id="rId13" imgW="2032000" imgH="330200" progId="Equation.3">
                    <p:embed/>
                    <p:pic>
                      <p:nvPicPr>
                        <p:cNvPr id="1032" name="Object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67400" y="2286000"/>
                          <a:ext cx="20320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6" name="Straight Arrow Connector 35"/>
            <p:cNvCxnSpPr/>
            <p:nvPr/>
          </p:nvCxnSpPr>
          <p:spPr>
            <a:xfrm flipV="1">
              <a:off x="2667000" y="2514600"/>
              <a:ext cx="3276600" cy="990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8" name="Group 55"/>
          <p:cNvGrpSpPr>
            <a:grpSpLocks/>
          </p:cNvGrpSpPr>
          <p:nvPr/>
        </p:nvGrpSpPr>
        <p:grpSpPr bwMode="auto">
          <a:xfrm>
            <a:off x="5295900" y="2743200"/>
            <a:ext cx="2724150" cy="990600"/>
            <a:chOff x="3505200" y="2743200"/>
            <a:chExt cx="3632200" cy="990600"/>
          </a:xfrm>
        </p:grpSpPr>
        <p:graphicFrame>
          <p:nvGraphicFramePr>
            <p:cNvPr id="1031" name="Object 7"/>
            <p:cNvGraphicFramePr>
              <a:graphicFrameLocks noChangeAspect="1"/>
            </p:cNvGraphicFramePr>
            <p:nvPr/>
          </p:nvGraphicFramePr>
          <p:xfrm>
            <a:off x="5867400" y="2743200"/>
            <a:ext cx="1270000" cy="736600"/>
          </p:xfrm>
          <a:graphic>
            <a:graphicData uri="http://schemas.openxmlformats.org/presentationml/2006/ole">
              <mc:AlternateContent xmlns:mc="http://schemas.openxmlformats.org/markup-compatibility/2006">
                <mc:Choice xmlns:v="urn:schemas-microsoft-com:vml" Requires="v">
                  <p:oleObj spid="_x0000_s1042" name="Equation" r:id="rId15" imgW="1270000" imgH="736600" progId="Equation.3">
                    <p:embed/>
                  </p:oleObj>
                </mc:Choice>
                <mc:Fallback>
                  <p:oleObj name="Equation" r:id="rId15" imgW="1270000" imgH="736600" progId="Equation.3">
                    <p:embed/>
                    <p:pic>
                      <p:nvPicPr>
                        <p:cNvPr id="1031" name="Object 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867400" y="2743200"/>
                          <a:ext cx="12700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9" name="Straight Arrow Connector 38"/>
            <p:cNvCxnSpPr/>
            <p:nvPr/>
          </p:nvCxnSpPr>
          <p:spPr>
            <a:xfrm flipV="1">
              <a:off x="3505200" y="3200400"/>
              <a:ext cx="236220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9" name="Group 56"/>
          <p:cNvGrpSpPr>
            <a:grpSpLocks/>
          </p:cNvGrpSpPr>
          <p:nvPr/>
        </p:nvGrpSpPr>
        <p:grpSpPr bwMode="auto">
          <a:xfrm>
            <a:off x="4495801" y="3581400"/>
            <a:ext cx="3533775" cy="685800"/>
            <a:chOff x="2438400" y="3581400"/>
            <a:chExt cx="4711700" cy="685800"/>
          </a:xfrm>
        </p:grpSpPr>
        <p:graphicFrame>
          <p:nvGraphicFramePr>
            <p:cNvPr id="1030" name="Object 8"/>
            <p:cNvGraphicFramePr>
              <a:graphicFrameLocks noChangeAspect="1"/>
            </p:cNvGraphicFramePr>
            <p:nvPr/>
          </p:nvGraphicFramePr>
          <p:xfrm>
            <a:off x="5867400" y="3581400"/>
            <a:ext cx="1282700" cy="508000"/>
          </p:xfrm>
          <a:graphic>
            <a:graphicData uri="http://schemas.openxmlformats.org/presentationml/2006/ole">
              <mc:AlternateContent xmlns:mc="http://schemas.openxmlformats.org/markup-compatibility/2006">
                <mc:Choice xmlns:v="urn:schemas-microsoft-com:vml" Requires="v">
                  <p:oleObj spid="_x0000_s1043" name="Equation" r:id="rId17" imgW="1282700" imgH="508000" progId="Equation.3">
                    <p:embed/>
                  </p:oleObj>
                </mc:Choice>
                <mc:Fallback>
                  <p:oleObj name="Equation" r:id="rId17" imgW="1282700" imgH="508000" progId="Equation.3">
                    <p:embed/>
                    <p:pic>
                      <p:nvPicPr>
                        <p:cNvPr id="1030" name="Object 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867400" y="3581400"/>
                          <a:ext cx="1282700"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41" name="Straight Arrow Connector 40"/>
            <p:cNvCxnSpPr/>
            <p:nvPr/>
          </p:nvCxnSpPr>
          <p:spPr>
            <a:xfrm flipV="1">
              <a:off x="2438400" y="3810000"/>
              <a:ext cx="34290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0" name="Group 57"/>
          <p:cNvGrpSpPr>
            <a:grpSpLocks/>
          </p:cNvGrpSpPr>
          <p:nvPr/>
        </p:nvGrpSpPr>
        <p:grpSpPr bwMode="auto">
          <a:xfrm>
            <a:off x="4667250" y="4191000"/>
            <a:ext cx="3486150" cy="368300"/>
            <a:chOff x="2667000" y="4191000"/>
            <a:chExt cx="4648200" cy="368300"/>
          </a:xfrm>
        </p:grpSpPr>
        <p:graphicFrame>
          <p:nvGraphicFramePr>
            <p:cNvPr id="1029" name="Object 9"/>
            <p:cNvGraphicFramePr>
              <a:graphicFrameLocks noChangeAspect="1"/>
            </p:cNvGraphicFramePr>
            <p:nvPr/>
          </p:nvGraphicFramePr>
          <p:xfrm>
            <a:off x="5867400" y="4191000"/>
            <a:ext cx="1447800" cy="368300"/>
          </p:xfrm>
          <a:graphic>
            <a:graphicData uri="http://schemas.openxmlformats.org/presentationml/2006/ole">
              <mc:AlternateContent xmlns:mc="http://schemas.openxmlformats.org/markup-compatibility/2006">
                <mc:Choice xmlns:v="urn:schemas-microsoft-com:vml" Requires="v">
                  <p:oleObj spid="_x0000_s1044" name="Equation" r:id="rId19" imgW="1447800" imgH="368300" progId="Equation.3">
                    <p:embed/>
                  </p:oleObj>
                </mc:Choice>
                <mc:Fallback>
                  <p:oleObj name="Equation" r:id="rId19" imgW="1447800" imgH="368300" progId="Equation.3">
                    <p:embed/>
                    <p:pic>
                      <p:nvPicPr>
                        <p:cNvPr id="1029" name="Object 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867400" y="4191000"/>
                          <a:ext cx="14478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45" name="Straight Arrow Connector 44"/>
            <p:cNvCxnSpPr/>
            <p:nvPr/>
          </p:nvCxnSpPr>
          <p:spPr>
            <a:xfrm flipV="1">
              <a:off x="2667000" y="4343400"/>
              <a:ext cx="3276600"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1" name="Group 58"/>
          <p:cNvGrpSpPr>
            <a:grpSpLocks/>
          </p:cNvGrpSpPr>
          <p:nvPr/>
        </p:nvGrpSpPr>
        <p:grpSpPr bwMode="auto">
          <a:xfrm>
            <a:off x="5238750" y="4572000"/>
            <a:ext cx="2686050" cy="762000"/>
            <a:chOff x="3429000" y="4572000"/>
            <a:chExt cx="3581400" cy="762000"/>
          </a:xfrm>
        </p:grpSpPr>
        <p:graphicFrame>
          <p:nvGraphicFramePr>
            <p:cNvPr id="1028" name="Object 10"/>
            <p:cNvGraphicFramePr>
              <a:graphicFrameLocks noChangeAspect="1"/>
            </p:cNvGraphicFramePr>
            <p:nvPr/>
          </p:nvGraphicFramePr>
          <p:xfrm>
            <a:off x="5867400" y="4572000"/>
            <a:ext cx="1143000" cy="762000"/>
          </p:xfrm>
          <a:graphic>
            <a:graphicData uri="http://schemas.openxmlformats.org/presentationml/2006/ole">
              <mc:AlternateContent xmlns:mc="http://schemas.openxmlformats.org/markup-compatibility/2006">
                <mc:Choice xmlns:v="urn:schemas-microsoft-com:vml" Requires="v">
                  <p:oleObj spid="_x0000_s1045" name="Equation" r:id="rId21" imgW="1143000" imgH="762000" progId="Equation.3">
                    <p:embed/>
                  </p:oleObj>
                </mc:Choice>
                <mc:Fallback>
                  <p:oleObj name="Equation" r:id="rId21" imgW="1143000" imgH="762000" progId="Equation.3">
                    <p:embed/>
                    <p:pic>
                      <p:nvPicPr>
                        <p:cNvPr id="1028" name="Object 1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867400" y="4572000"/>
                          <a:ext cx="11430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47" name="Straight Arrow Connector 46"/>
            <p:cNvCxnSpPr/>
            <p:nvPr/>
          </p:nvCxnSpPr>
          <p:spPr>
            <a:xfrm flipV="1">
              <a:off x="3429000" y="4724400"/>
              <a:ext cx="24384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2" name="Group 59"/>
          <p:cNvGrpSpPr>
            <a:grpSpLocks/>
          </p:cNvGrpSpPr>
          <p:nvPr/>
        </p:nvGrpSpPr>
        <p:grpSpPr bwMode="auto">
          <a:xfrm>
            <a:off x="5181600" y="5410200"/>
            <a:ext cx="3867150" cy="355600"/>
            <a:chOff x="3352800" y="5410200"/>
            <a:chExt cx="5156200" cy="355600"/>
          </a:xfrm>
        </p:grpSpPr>
        <p:graphicFrame>
          <p:nvGraphicFramePr>
            <p:cNvPr id="1027" name="Object 11"/>
            <p:cNvGraphicFramePr>
              <a:graphicFrameLocks noChangeAspect="1"/>
            </p:cNvGraphicFramePr>
            <p:nvPr/>
          </p:nvGraphicFramePr>
          <p:xfrm>
            <a:off x="5867400" y="5410200"/>
            <a:ext cx="2641600" cy="355600"/>
          </p:xfrm>
          <a:graphic>
            <a:graphicData uri="http://schemas.openxmlformats.org/presentationml/2006/ole">
              <mc:AlternateContent xmlns:mc="http://schemas.openxmlformats.org/markup-compatibility/2006">
                <mc:Choice xmlns:v="urn:schemas-microsoft-com:vml" Requires="v">
                  <p:oleObj spid="_x0000_s1046" name="Equation" r:id="rId23" imgW="2641600" imgH="355600" progId="Equation.3">
                    <p:embed/>
                  </p:oleObj>
                </mc:Choice>
                <mc:Fallback>
                  <p:oleObj name="Equation" r:id="rId23" imgW="2641600" imgH="355600" progId="Equation.3">
                    <p:embed/>
                    <p:pic>
                      <p:nvPicPr>
                        <p:cNvPr id="1027" name="Object 1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867400" y="5410200"/>
                          <a:ext cx="2641600"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49" name="Straight Arrow Connector 48"/>
            <p:cNvCxnSpPr/>
            <p:nvPr/>
          </p:nvCxnSpPr>
          <p:spPr>
            <a:xfrm flipV="1">
              <a:off x="3352800" y="5562600"/>
              <a:ext cx="2438400"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3" name="Group 60"/>
          <p:cNvGrpSpPr>
            <a:grpSpLocks/>
          </p:cNvGrpSpPr>
          <p:nvPr/>
        </p:nvGrpSpPr>
        <p:grpSpPr bwMode="auto">
          <a:xfrm>
            <a:off x="5238751" y="5791200"/>
            <a:ext cx="3571875" cy="457200"/>
            <a:chOff x="3429000" y="5791200"/>
            <a:chExt cx="4762500" cy="457200"/>
          </a:xfrm>
        </p:grpSpPr>
        <p:graphicFrame>
          <p:nvGraphicFramePr>
            <p:cNvPr id="1026" name="Object 12"/>
            <p:cNvGraphicFramePr>
              <a:graphicFrameLocks noChangeAspect="1"/>
            </p:cNvGraphicFramePr>
            <p:nvPr/>
          </p:nvGraphicFramePr>
          <p:xfrm>
            <a:off x="5867400" y="5791200"/>
            <a:ext cx="2324100" cy="355600"/>
          </p:xfrm>
          <a:graphic>
            <a:graphicData uri="http://schemas.openxmlformats.org/presentationml/2006/ole">
              <mc:AlternateContent xmlns:mc="http://schemas.openxmlformats.org/markup-compatibility/2006">
                <mc:Choice xmlns:v="urn:schemas-microsoft-com:vml" Requires="v">
                  <p:oleObj spid="_x0000_s1047" name="Equation" r:id="rId25" imgW="2324100" imgH="355600" progId="Equation.3">
                    <p:embed/>
                  </p:oleObj>
                </mc:Choice>
                <mc:Fallback>
                  <p:oleObj name="Equation" r:id="rId25" imgW="2324100" imgH="355600" progId="Equation.3">
                    <p:embed/>
                    <p:pic>
                      <p:nvPicPr>
                        <p:cNvPr id="1026" name="Object 1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867400" y="5791200"/>
                          <a:ext cx="2324100"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51" name="Straight Arrow Connector 50"/>
            <p:cNvCxnSpPr/>
            <p:nvPr/>
          </p:nvCxnSpPr>
          <p:spPr>
            <a:xfrm flipV="1">
              <a:off x="3429000" y="6019800"/>
              <a:ext cx="24384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pic>
        <p:nvPicPr>
          <p:cNvPr id="14" name="Recorded Sound">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27"/>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0010256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horizontal)">
                                      <p:cBhvr>
                                        <p:cTn id="32" dur="500"/>
                                        <p:tgtEl>
                                          <p:spTgt spid="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linds(horizontal)">
                                      <p:cBhvr>
                                        <p:cTn id="37" dur="500"/>
                                        <p:tgtEl>
                                          <p:spTgt spid="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linds(horizontal)">
                                      <p:cBhvr>
                                        <p:cTn id="42" dur="500"/>
                                        <p:tgtEl>
                                          <p:spTgt spid="1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blinds(horizontal)">
                                      <p:cBhvr>
                                        <p:cTn id="47" dur="500"/>
                                        <p:tgtEl>
                                          <p:spTgt spid="1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blinds(horizontal)">
                                      <p:cBhvr>
                                        <p:cTn id="52" dur="500"/>
                                        <p:tgtEl>
                                          <p:spTgt spid="1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blinds(horizontal)">
                                      <p:cBhvr>
                                        <p:cTn id="5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8" restart="whenNotActive" fill="hold" evtFilter="cancelBubble" nodeType="interactiveSeq">
                <p:stCondLst>
                  <p:cond evt="onClick" delay="0">
                    <p:tgtEl>
                      <p:spTgt spid="14"/>
                    </p:tgtEl>
                  </p:cond>
                </p:stCondLst>
                <p:endSync evt="end" delay="0">
                  <p:rtn val="all"/>
                </p:endSync>
                <p:childTnLst>
                  <p:par>
                    <p:cTn id="59" fill="hold">
                      <p:stCondLst>
                        <p:cond delay="0"/>
                      </p:stCondLst>
                      <p:childTnLst>
                        <p:par>
                          <p:cTn id="60" fill="hold">
                            <p:stCondLst>
                              <p:cond delay="0"/>
                            </p:stCondLst>
                            <p:childTnLst>
                              <p:par>
                                <p:cTn id="61" presetID="1" presetClass="mediacall" presetSubtype="0" fill="hold" nodeType="clickEffect">
                                  <p:stCondLst>
                                    <p:cond delay="0"/>
                                  </p:stCondLst>
                                  <p:childTnLst>
                                    <p:cmd type="call" cmd="playFrom(0.0)">
                                      <p:cBhvr>
                                        <p:cTn id="62" dur="43308" fill="hold"/>
                                        <p:tgtEl>
                                          <p:spTgt spid="14"/>
                                        </p:tgtEl>
                                      </p:cBhvr>
                                    </p:cmd>
                                  </p:childTnLst>
                                </p:cTn>
                              </p:par>
                            </p:childTnLst>
                          </p:cTn>
                        </p:par>
                      </p:childTnLst>
                    </p:cTn>
                  </p:par>
                </p:childTnLst>
              </p:cTn>
              <p:nextCondLst>
                <p:cond evt="onClick" delay="0">
                  <p:tgtEl>
                    <p:spTgt spid="14"/>
                  </p:tgtEl>
                </p:cond>
              </p:nextCondLst>
            </p:seq>
            <p:audio>
              <p:cMediaNode vol="80000">
                <p:cTn id="63" fill="hold" display="0">
                  <p:stCondLst>
                    <p:cond delay="indefinite"/>
                  </p:stCondLst>
                  <p:endCondLst>
                    <p:cond evt="onStopAudio" delay="0">
                      <p:tgtEl>
                        <p:sldTgt/>
                      </p:tgtEl>
                    </p:cond>
                  </p:endCondLst>
                </p:cTn>
                <p:tgtEl>
                  <p:spTgt spid="1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1981200" y="1"/>
            <a:ext cx="8229600" cy="868363"/>
          </a:xfrm>
        </p:spPr>
        <p:txBody>
          <a:bodyPr>
            <a:normAutofit/>
          </a:bodyPr>
          <a:lstStyle/>
          <a:p>
            <a:pPr eaLnBrk="0" fontAlgn="base" hangingPunct="0">
              <a:spcAft>
                <a:spcPct val="0"/>
              </a:spcAft>
            </a:pPr>
            <a:r>
              <a:rPr lang="en-US" altLang="en-US" sz="4000" b="1" i="1" u="sng" dirty="0">
                <a:solidFill>
                  <a:srgbClr val="00B0F0"/>
                </a:solidFill>
                <a:effectLst>
                  <a:outerShdw blurRad="38100" dist="38100" dir="2700000" algn="tl">
                    <a:srgbClr val="000000"/>
                  </a:outerShdw>
                </a:effectLst>
              </a:rPr>
              <a:t>DESIGN PARAMETERS</a:t>
            </a:r>
            <a:endParaRPr lang="en-IN" altLang="en-US" sz="4000" b="1" i="1" u="sng" dirty="0">
              <a:solidFill>
                <a:srgbClr val="00B0F0"/>
              </a:solidFill>
              <a:effectLst>
                <a:outerShdw blurRad="38100" dist="38100" dir="2700000" algn="tl">
                  <a:srgbClr val="000000"/>
                </a:outerShdw>
              </a:effectLst>
            </a:endParaRPr>
          </a:p>
        </p:txBody>
      </p:sp>
      <p:sp>
        <p:nvSpPr>
          <p:cNvPr id="12291" name="Content Placeholder 2"/>
          <p:cNvSpPr>
            <a:spLocks noGrp="1"/>
          </p:cNvSpPr>
          <p:nvPr>
            <p:ph idx="1"/>
          </p:nvPr>
        </p:nvSpPr>
        <p:spPr>
          <a:xfrm>
            <a:off x="1981200" y="990601"/>
            <a:ext cx="8229600" cy="5135563"/>
          </a:xfrm>
        </p:spPr>
        <p:txBody>
          <a:bodyPr/>
          <a:lstStyle/>
          <a:p>
            <a:r>
              <a:rPr lang="en-US" altLang="en-US" dirty="0" smtClean="0"/>
              <a:t>Number of Training/Testing Data</a:t>
            </a:r>
          </a:p>
          <a:p>
            <a:r>
              <a:rPr lang="en-US" altLang="en-US" dirty="0" smtClean="0"/>
              <a:t>Nature of Training</a:t>
            </a:r>
          </a:p>
          <a:p>
            <a:r>
              <a:rPr lang="en-US" altLang="en-US" dirty="0" smtClean="0"/>
              <a:t>Selection of Network Structure</a:t>
            </a:r>
          </a:p>
          <a:p>
            <a:r>
              <a:rPr lang="en-US" altLang="en-US" dirty="0" smtClean="0"/>
              <a:t>Weights and Bias</a:t>
            </a:r>
          </a:p>
          <a:p>
            <a:r>
              <a:rPr lang="en-US" altLang="en-US" dirty="0" smtClean="0"/>
              <a:t>Learning Rate</a:t>
            </a:r>
          </a:p>
          <a:p>
            <a:r>
              <a:rPr lang="en-US" altLang="en-US" dirty="0" smtClean="0"/>
              <a:t>Termination Criteria</a:t>
            </a:r>
          </a:p>
          <a:p>
            <a:pPr lvl="1"/>
            <a:r>
              <a:rPr lang="en-US" altLang="en-US" dirty="0" smtClean="0"/>
              <a:t>Goal and Epoch</a:t>
            </a:r>
          </a:p>
          <a:p>
            <a:pPr lvl="1"/>
            <a:r>
              <a:rPr lang="en-US" altLang="en-US" dirty="0" smtClean="0"/>
              <a:t>Overfitting/Overtraining</a:t>
            </a:r>
          </a:p>
          <a:p>
            <a:pPr lvl="1"/>
            <a:r>
              <a:rPr lang="en-US" altLang="en-US" dirty="0" smtClean="0"/>
              <a:t>Generalization</a:t>
            </a:r>
            <a:endParaRPr lang="en-IN" altLang="en-US" dirty="0" smtClean="0"/>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122616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59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3009900" y="152400"/>
            <a:ext cx="6400800" cy="914400"/>
          </a:xfrm>
        </p:spPr>
        <p:txBody>
          <a:bodyPr>
            <a:noAutofit/>
          </a:bodyPr>
          <a:lstStyle/>
          <a:p>
            <a:pPr eaLnBrk="0" fontAlgn="base" hangingPunct="0">
              <a:spcAft>
                <a:spcPct val="0"/>
              </a:spcAft>
            </a:pPr>
            <a:r>
              <a:rPr lang="en-US" altLang="en-US" sz="2800" b="1" i="1" u="sng" dirty="0">
                <a:solidFill>
                  <a:srgbClr val="00B0F0"/>
                </a:solidFill>
                <a:effectLst>
                  <a:outerShdw blurRad="38100" dist="38100" dir="2700000" algn="tl">
                    <a:srgbClr val="000000"/>
                  </a:outerShdw>
                </a:effectLst>
              </a:rPr>
              <a:t>STEPS OF DEVELOPING AN ANN MODEL</a:t>
            </a:r>
          </a:p>
        </p:txBody>
      </p:sp>
      <p:sp>
        <p:nvSpPr>
          <p:cNvPr id="8195" name="Content Placeholder 2"/>
          <p:cNvSpPr>
            <a:spLocks noGrp="1"/>
          </p:cNvSpPr>
          <p:nvPr>
            <p:ph idx="1"/>
          </p:nvPr>
        </p:nvSpPr>
        <p:spPr>
          <a:xfrm>
            <a:off x="3009900" y="1143000"/>
            <a:ext cx="6343650" cy="5181600"/>
          </a:xfrm>
        </p:spPr>
        <p:txBody>
          <a:bodyPr>
            <a:normAutofit fontScale="85000" lnSpcReduction="20000"/>
          </a:bodyPr>
          <a:lstStyle/>
          <a:p>
            <a:pPr eaLnBrk="1" hangingPunct="1">
              <a:lnSpc>
                <a:spcPct val="150000"/>
              </a:lnSpc>
            </a:pPr>
            <a:r>
              <a:rPr lang="en-US" altLang="en-US"/>
              <a:t>Loading the data set</a:t>
            </a:r>
          </a:p>
          <a:p>
            <a:pPr eaLnBrk="1" hangingPunct="1">
              <a:lnSpc>
                <a:spcPct val="150000"/>
              </a:lnSpc>
            </a:pPr>
            <a:r>
              <a:rPr lang="en-US" altLang="en-US"/>
              <a:t>Separating the data set into Training and Testing Data</a:t>
            </a:r>
          </a:p>
          <a:p>
            <a:pPr eaLnBrk="1" hangingPunct="1">
              <a:lnSpc>
                <a:spcPct val="150000"/>
              </a:lnSpc>
            </a:pPr>
            <a:r>
              <a:rPr lang="en-US" altLang="en-US"/>
              <a:t>Defining the network structure</a:t>
            </a:r>
          </a:p>
          <a:p>
            <a:pPr eaLnBrk="1" hangingPunct="1">
              <a:lnSpc>
                <a:spcPct val="150000"/>
              </a:lnSpc>
            </a:pPr>
            <a:r>
              <a:rPr lang="en-US" altLang="en-US"/>
              <a:t>Setting initial values for weights and bias</a:t>
            </a:r>
          </a:p>
          <a:p>
            <a:pPr eaLnBrk="1" hangingPunct="1">
              <a:lnSpc>
                <a:spcPct val="150000"/>
              </a:lnSpc>
            </a:pPr>
            <a:r>
              <a:rPr lang="en-US" altLang="en-US"/>
              <a:t>Training the network</a:t>
            </a:r>
          </a:p>
          <a:p>
            <a:pPr eaLnBrk="1" hangingPunct="1">
              <a:lnSpc>
                <a:spcPct val="150000"/>
              </a:lnSpc>
            </a:pPr>
            <a:r>
              <a:rPr lang="en-US" altLang="en-US"/>
              <a:t>Testing the network</a:t>
            </a:r>
          </a:p>
          <a:p>
            <a:pPr eaLnBrk="1" hangingPunct="1">
              <a:lnSpc>
                <a:spcPct val="150000"/>
              </a:lnSpc>
            </a:pPr>
            <a:r>
              <a:rPr lang="en-US" altLang="en-US"/>
              <a:t>Displaying the result</a:t>
            </a:r>
          </a:p>
          <a:p>
            <a:pPr eaLnBrk="1" hangingPunct="1"/>
            <a:endParaRPr lang="en-US" altLang="en-US" smtClean="0"/>
          </a:p>
        </p:txBody>
      </p:sp>
      <p:sp>
        <p:nvSpPr>
          <p:cNvPr id="12292" name="Slide Number Placeholder 3"/>
          <p:cNvSpPr>
            <a:spLocks noGrp="1"/>
          </p:cNvSpPr>
          <p:nvPr>
            <p:ph type="sldNum" sz="quarter" idx="12"/>
          </p:nvPr>
        </p:nvSpPr>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F1270EA-FDA7-411B-8D35-AD1F8B653A58}"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4753373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207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ank Presentation">
  <a:themeElements>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fontScheme name="Blank Presentation">
      <a:majorFont>
        <a:latin typeface="Arial Black"/>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200" b="0" i="0" u="none" strike="noStrike" cap="none" normalizeH="0" baseline="0" smtClean="0">
            <a:ln>
              <a:noFill/>
            </a:ln>
            <a:solidFill>
              <a:schemeClr val="tx1"/>
            </a:solidFill>
            <a:effectLst>
              <a:outerShdw blurRad="38100" dist="38100" dir="2700000" algn="tl">
                <a:srgbClr val="000000">
                  <a:alpha val="43137"/>
                </a:srgbClr>
              </a:outerShdw>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200" b="0" i="0" u="none" strike="noStrike" cap="none" normalizeH="0" baseline="0" smtClean="0">
            <a:ln>
              <a:noFill/>
            </a:ln>
            <a:solidFill>
              <a:schemeClr val="tx1"/>
            </a:solidFill>
            <a:effectLst>
              <a:outerShdw blurRad="38100" dist="38100" dir="2700000" algn="tl">
                <a:srgbClr val="000000">
                  <a:alpha val="43137"/>
                </a:srgbClr>
              </a:outerShdw>
            </a:effectLst>
            <a:latin typeface="Comic Sans MS" panose="030F0702030302020204" pitchFamily="66"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203</Words>
  <Application>Microsoft Office PowerPoint</Application>
  <PresentationFormat>Widescreen</PresentationFormat>
  <Paragraphs>51</Paragraphs>
  <Slides>6</Slides>
  <Notes>1</Notes>
  <HiddenSlides>0</HiddenSlides>
  <MMClips>6</MMClips>
  <ScaleCrop>false</ScaleCrop>
  <HeadingPairs>
    <vt:vector size="8" baseType="variant">
      <vt:variant>
        <vt:lpstr>Fonts Used</vt:lpstr>
      </vt:variant>
      <vt:variant>
        <vt:i4>8</vt:i4>
      </vt:variant>
      <vt:variant>
        <vt:lpstr>Theme</vt:lpstr>
      </vt:variant>
      <vt:variant>
        <vt:i4>3</vt:i4>
      </vt:variant>
      <vt:variant>
        <vt:lpstr>Embedded OLE Servers</vt:lpstr>
      </vt:variant>
      <vt:variant>
        <vt:i4>1</vt:i4>
      </vt:variant>
      <vt:variant>
        <vt:lpstr>Slide Titles</vt:lpstr>
      </vt:variant>
      <vt:variant>
        <vt:i4>6</vt:i4>
      </vt:variant>
    </vt:vector>
  </HeadingPairs>
  <TitlesOfParts>
    <vt:vector size="18" baseType="lpstr">
      <vt:lpstr>Arial</vt:lpstr>
      <vt:lpstr>Arial Black</vt:lpstr>
      <vt:lpstr>Calibri</vt:lpstr>
      <vt:lpstr>Comic Sans MS</vt:lpstr>
      <vt:lpstr>McGrawHill-Italic</vt:lpstr>
      <vt:lpstr>Tahoma</vt:lpstr>
      <vt:lpstr>Times New Roman</vt:lpstr>
      <vt:lpstr>Wingdings</vt:lpstr>
      <vt:lpstr>Blends</vt:lpstr>
      <vt:lpstr>1_Blank Presentation</vt:lpstr>
      <vt:lpstr>5_Office Theme</vt:lpstr>
      <vt:lpstr>Equation</vt:lpstr>
      <vt:lpstr>PowerPoint Presentation</vt:lpstr>
      <vt:lpstr>Multi layer</vt:lpstr>
      <vt:lpstr>Learning Multi layer</vt:lpstr>
      <vt:lpstr>Back Propagation Algorithm</vt:lpstr>
      <vt:lpstr>DESIGN PARAMETERS</vt:lpstr>
      <vt:lpstr>STEPS OF DEVELOPING AN ANN MODEL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MAHE-MIT-00</dc:creator>
  <cp:lastModifiedBy>MAHE-MIT-00</cp:lastModifiedBy>
  <cp:revision>1</cp:revision>
  <dcterms:created xsi:type="dcterms:W3CDTF">2020-04-04T14:08:55Z</dcterms:created>
  <dcterms:modified xsi:type="dcterms:W3CDTF">2020-04-04T14:09:20Z</dcterms:modified>
</cp:coreProperties>
</file>